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51"/>
  </p:notesMasterIdLst>
  <p:sldIdLst>
    <p:sldId id="257" r:id="rId5"/>
    <p:sldId id="345" r:id="rId6"/>
    <p:sldId id="358" r:id="rId7"/>
    <p:sldId id="406" r:id="rId8"/>
    <p:sldId id="368" r:id="rId9"/>
    <p:sldId id="402" r:id="rId10"/>
    <p:sldId id="283" r:id="rId11"/>
    <p:sldId id="304" r:id="rId12"/>
    <p:sldId id="310" r:id="rId13"/>
    <p:sldId id="305" r:id="rId14"/>
    <p:sldId id="311" r:id="rId15"/>
    <p:sldId id="286" r:id="rId16"/>
    <p:sldId id="285" r:id="rId17"/>
    <p:sldId id="407" r:id="rId18"/>
    <p:sldId id="365" r:id="rId19"/>
    <p:sldId id="262" r:id="rId20"/>
    <p:sldId id="403" r:id="rId21"/>
    <p:sldId id="374" r:id="rId22"/>
    <p:sldId id="373" r:id="rId23"/>
    <p:sldId id="398" r:id="rId24"/>
    <p:sldId id="372" r:id="rId25"/>
    <p:sldId id="371" r:id="rId26"/>
    <p:sldId id="399" r:id="rId27"/>
    <p:sldId id="366" r:id="rId28"/>
    <p:sldId id="359" r:id="rId29"/>
    <p:sldId id="400" r:id="rId30"/>
    <p:sldId id="405" r:id="rId31"/>
    <p:sldId id="363" r:id="rId32"/>
    <p:sldId id="364" r:id="rId33"/>
    <p:sldId id="369" r:id="rId34"/>
    <p:sldId id="401" r:id="rId35"/>
    <p:sldId id="375" r:id="rId36"/>
    <p:sldId id="376" r:id="rId37"/>
    <p:sldId id="377" r:id="rId38"/>
    <p:sldId id="380" r:id="rId39"/>
    <p:sldId id="378" r:id="rId40"/>
    <p:sldId id="379" r:id="rId41"/>
    <p:sldId id="381" r:id="rId42"/>
    <p:sldId id="382" r:id="rId43"/>
    <p:sldId id="383" r:id="rId44"/>
    <p:sldId id="384" r:id="rId45"/>
    <p:sldId id="385" r:id="rId46"/>
    <p:sldId id="386" r:id="rId47"/>
    <p:sldId id="387" r:id="rId48"/>
    <p:sldId id="344" r:id="rId49"/>
    <p:sldId id="272" r:id="rId50"/>
  </p:sldIdLst>
  <p:sldSz cx="14630400" cy="8229600"/>
  <p:notesSz cx="6858000" cy="9144000"/>
  <p:defaultTextStyle>
    <a:defPPr>
      <a:defRPr lang="en-US"/>
    </a:defPPr>
    <a:lvl1pPr marL="0" algn="l" defTabSz="653110" rtl="0" eaLnBrk="1" latinLnBrk="0" hangingPunct="1">
      <a:defRPr sz="2600" kern="1200">
        <a:solidFill>
          <a:schemeClr val="tx1"/>
        </a:solidFill>
        <a:latin typeface="+mn-lt"/>
        <a:ea typeface="+mn-ea"/>
        <a:cs typeface="+mn-cs"/>
      </a:defRPr>
    </a:lvl1pPr>
    <a:lvl2pPr marL="653110" algn="l" defTabSz="653110" rtl="0" eaLnBrk="1" latinLnBrk="0" hangingPunct="1">
      <a:defRPr sz="2600" kern="1200">
        <a:solidFill>
          <a:schemeClr val="tx1"/>
        </a:solidFill>
        <a:latin typeface="+mn-lt"/>
        <a:ea typeface="+mn-ea"/>
        <a:cs typeface="+mn-cs"/>
      </a:defRPr>
    </a:lvl2pPr>
    <a:lvl3pPr marL="1306220" algn="l" defTabSz="653110" rtl="0" eaLnBrk="1" latinLnBrk="0" hangingPunct="1">
      <a:defRPr sz="2600" kern="1200">
        <a:solidFill>
          <a:schemeClr val="tx1"/>
        </a:solidFill>
        <a:latin typeface="+mn-lt"/>
        <a:ea typeface="+mn-ea"/>
        <a:cs typeface="+mn-cs"/>
      </a:defRPr>
    </a:lvl3pPr>
    <a:lvl4pPr marL="1959331" algn="l" defTabSz="653110" rtl="0" eaLnBrk="1" latinLnBrk="0" hangingPunct="1">
      <a:defRPr sz="2600" kern="1200">
        <a:solidFill>
          <a:schemeClr val="tx1"/>
        </a:solidFill>
        <a:latin typeface="+mn-lt"/>
        <a:ea typeface="+mn-ea"/>
        <a:cs typeface="+mn-cs"/>
      </a:defRPr>
    </a:lvl4pPr>
    <a:lvl5pPr marL="2612441" algn="l" defTabSz="653110" rtl="0" eaLnBrk="1" latinLnBrk="0" hangingPunct="1">
      <a:defRPr sz="2600" kern="1200">
        <a:solidFill>
          <a:schemeClr val="tx1"/>
        </a:solidFill>
        <a:latin typeface="+mn-lt"/>
        <a:ea typeface="+mn-ea"/>
        <a:cs typeface="+mn-cs"/>
      </a:defRPr>
    </a:lvl5pPr>
    <a:lvl6pPr marL="3265551" algn="l" defTabSz="653110" rtl="0" eaLnBrk="1" latinLnBrk="0" hangingPunct="1">
      <a:defRPr sz="2600" kern="1200">
        <a:solidFill>
          <a:schemeClr val="tx1"/>
        </a:solidFill>
        <a:latin typeface="+mn-lt"/>
        <a:ea typeface="+mn-ea"/>
        <a:cs typeface="+mn-cs"/>
      </a:defRPr>
    </a:lvl6pPr>
    <a:lvl7pPr marL="3918661" algn="l" defTabSz="653110" rtl="0" eaLnBrk="1" latinLnBrk="0" hangingPunct="1">
      <a:defRPr sz="2600" kern="1200">
        <a:solidFill>
          <a:schemeClr val="tx1"/>
        </a:solidFill>
        <a:latin typeface="+mn-lt"/>
        <a:ea typeface="+mn-ea"/>
        <a:cs typeface="+mn-cs"/>
      </a:defRPr>
    </a:lvl7pPr>
    <a:lvl8pPr marL="4571771" algn="l" defTabSz="653110" rtl="0" eaLnBrk="1" latinLnBrk="0" hangingPunct="1">
      <a:defRPr sz="2600" kern="1200">
        <a:solidFill>
          <a:schemeClr val="tx1"/>
        </a:solidFill>
        <a:latin typeface="+mn-lt"/>
        <a:ea typeface="+mn-ea"/>
        <a:cs typeface="+mn-cs"/>
      </a:defRPr>
    </a:lvl8pPr>
    <a:lvl9pPr marL="5224882" algn="l" defTabSz="653110" rtl="0" eaLnBrk="1" latinLnBrk="0" hangingPunct="1">
      <a:defRPr sz="2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39">
          <p15:clr>
            <a:srgbClr val="A4A3A4"/>
          </p15:clr>
        </p15:guide>
        <p15:guide id="2" pos="38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RRIS, AMY L" initials="HAL" lastIdx="2" clrIdx="0"/>
  <p:cmAuthor id="2" name="Cortes, Luis E" initials="CLE" lastIdx="1" clrIdx="1"/>
  <p:cmAuthor id="3" name="Laird, Kyra A" initials="LKA" lastIdx="3" clrIdx="2"/>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05AE6"/>
    <a:srgbClr val="663AB6"/>
    <a:srgbClr val="3C006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875" autoAdjust="0"/>
    <p:restoredTop sz="86207" autoAdjust="0"/>
  </p:normalViewPr>
  <p:slideViewPr>
    <p:cSldViewPr snapToGrid="0" snapToObjects="1" showGuides="1">
      <p:cViewPr varScale="1">
        <p:scale>
          <a:sx n="52" d="100"/>
          <a:sy n="52" d="100"/>
        </p:scale>
        <p:origin x="1044" y="72"/>
      </p:cViewPr>
      <p:guideLst>
        <p:guide orient="horz" pos="739"/>
        <p:guide pos="381"/>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notesMaster" Target="notesMasters/notesMaster1.xml"/><Relationship Id="rId3" Type="http://schemas.openxmlformats.org/officeDocument/2006/relationships/customXml" Target="../customXml/item3.xml"/></Relationships>
</file>

<file path=ppt/ink/ink1.xml><?xml version="1.0" encoding="utf-8"?>
<inkml:ink xmlns:inkml="http://www.w3.org/2003/InkML">
  <inkml:definitions>
    <inkml:context xml:id="ctx0">
      <inkml:inkSource xml:id="inkSrc0">
        <inkml:traceFormat>
          <inkml:channel name="X" type="integer" max="3360" units="cm"/>
          <inkml:channel name="Y" type="integer" max="1050" units="cm"/>
          <inkml:channel name="T" type="integer" max="2.14748E9" units="dev"/>
        </inkml:traceFormat>
        <inkml:channelProperties>
          <inkml:channelProperty channel="X" name="resolution" value="56.66105" units="1/cm"/>
          <inkml:channelProperty channel="Y" name="resolution" value="28.37838" units="1/cm"/>
          <inkml:channelProperty channel="T" name="resolution" value="1" units="1/dev"/>
        </inkml:channelProperties>
      </inkml:inkSource>
      <inkml:timestamp xml:id="ts0" timeString="2018-07-25T17:53:16.382"/>
    </inkml:context>
    <inkml:brush xml:id="br0">
      <inkml:brushProperty name="width" value="0.06667" units="cm"/>
      <inkml:brushProperty name="height" value="0.06667" units="cm"/>
      <inkml:brushProperty name="fitToCurve" value="1"/>
    </inkml:brush>
  </inkml:definitions>
  <inkml:trace contextRef="#ctx0" brushRef="#br0">0 0 0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1259DBD-E77D-4871-B3D3-CB56C1CEF037}" type="datetimeFigureOut">
              <a:rPr lang="en-US" smtClean="0"/>
              <a:t>5/24/2021</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2DE46E6-3AB7-484F-9FBF-FD47303B7739}" type="slidenum">
              <a:rPr lang="en-US" smtClean="0"/>
              <a:t>‹#›</a:t>
            </a:fld>
            <a:endParaRPr lang="en-US" dirty="0"/>
          </a:p>
        </p:txBody>
      </p:sp>
    </p:spTree>
    <p:extLst>
      <p:ext uri="{BB962C8B-B14F-4D97-AF65-F5344CB8AC3E}">
        <p14:creationId xmlns:p14="http://schemas.microsoft.com/office/powerpoint/2010/main" val="15809804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DE46E6-3AB7-484F-9FBF-FD47303B7739}" type="slidenum">
              <a:rPr lang="en-US" smtClean="0"/>
              <a:t>1</a:t>
            </a:fld>
            <a:endParaRPr lang="en-US" dirty="0"/>
          </a:p>
        </p:txBody>
      </p:sp>
    </p:spTree>
    <p:extLst>
      <p:ext uri="{BB962C8B-B14F-4D97-AF65-F5344CB8AC3E}">
        <p14:creationId xmlns:p14="http://schemas.microsoft.com/office/powerpoint/2010/main" val="40518192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93EEE1-53BD-4DDF-A725-D6419778A0EB}" type="slidenum">
              <a:rPr lang="en-US" smtClean="0"/>
              <a:t>11</a:t>
            </a:fld>
            <a:endParaRPr lang="en-US" dirty="0"/>
          </a:p>
        </p:txBody>
      </p:sp>
    </p:spTree>
    <p:extLst>
      <p:ext uri="{BB962C8B-B14F-4D97-AF65-F5344CB8AC3E}">
        <p14:creationId xmlns:p14="http://schemas.microsoft.com/office/powerpoint/2010/main" val="30473895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93EEE1-53BD-4DDF-A725-D6419778A0EB}" type="slidenum">
              <a:rPr lang="en-US" smtClean="0"/>
              <a:t>12</a:t>
            </a:fld>
            <a:endParaRPr lang="en-US" dirty="0"/>
          </a:p>
        </p:txBody>
      </p:sp>
    </p:spTree>
    <p:extLst>
      <p:ext uri="{BB962C8B-B14F-4D97-AF65-F5344CB8AC3E}">
        <p14:creationId xmlns:p14="http://schemas.microsoft.com/office/powerpoint/2010/main" val="41766949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93EEE1-53BD-4DDF-A725-D6419778A0EB}" type="slidenum">
              <a:rPr lang="en-US" smtClean="0"/>
              <a:t>13</a:t>
            </a:fld>
            <a:endParaRPr lang="en-US" dirty="0"/>
          </a:p>
        </p:txBody>
      </p:sp>
    </p:spTree>
    <p:extLst>
      <p:ext uri="{BB962C8B-B14F-4D97-AF65-F5344CB8AC3E}">
        <p14:creationId xmlns:p14="http://schemas.microsoft.com/office/powerpoint/2010/main" val="26344285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DE46E6-3AB7-484F-9FBF-FD47303B7739}" type="slidenum">
              <a:rPr lang="en-US" smtClean="0"/>
              <a:t>14</a:t>
            </a:fld>
            <a:endParaRPr lang="en-US" dirty="0"/>
          </a:p>
        </p:txBody>
      </p:sp>
    </p:spTree>
    <p:extLst>
      <p:ext uri="{BB962C8B-B14F-4D97-AF65-F5344CB8AC3E}">
        <p14:creationId xmlns:p14="http://schemas.microsoft.com/office/powerpoint/2010/main" val="42723967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rgbClr val="00B050"/>
              </a:solidFill>
            </a:endParaRPr>
          </a:p>
        </p:txBody>
      </p:sp>
      <p:sp>
        <p:nvSpPr>
          <p:cNvPr id="4" name="Slide Number Placeholder 3"/>
          <p:cNvSpPr>
            <a:spLocks noGrp="1"/>
          </p:cNvSpPr>
          <p:nvPr>
            <p:ph type="sldNum" sz="quarter" idx="5"/>
          </p:nvPr>
        </p:nvSpPr>
        <p:spPr/>
        <p:txBody>
          <a:bodyPr/>
          <a:lstStyle/>
          <a:p>
            <a:fld id="{42DE46E6-3AB7-484F-9FBF-FD47303B7739}" type="slidenum">
              <a:rPr lang="en-US" smtClean="0"/>
              <a:t>15</a:t>
            </a:fld>
            <a:endParaRPr lang="en-US" dirty="0"/>
          </a:p>
        </p:txBody>
      </p:sp>
    </p:spTree>
    <p:extLst>
      <p:ext uri="{BB962C8B-B14F-4D97-AF65-F5344CB8AC3E}">
        <p14:creationId xmlns:p14="http://schemas.microsoft.com/office/powerpoint/2010/main" val="24095683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Select</a:t>
            </a:r>
            <a:r>
              <a:rPr lang="en-US" baseline="0" dirty="0"/>
              <a:t> “Provider Update.” </a:t>
            </a:r>
            <a:r>
              <a:rPr lang="en-US" b="1" baseline="0" dirty="0"/>
              <a:t>Location</a:t>
            </a:r>
            <a:r>
              <a:rPr lang="en-US" baseline="0" dirty="0"/>
              <a:t>: PROVIDER (Secure Options) &gt; PROVIDER UPDATE &gt; </a:t>
            </a:r>
            <a:r>
              <a:rPr lang="en-US" u="sng" baseline="0" dirty="0"/>
              <a:t>Provider Update</a:t>
            </a:r>
            <a:endParaRPr lang="en-US" u="sng" dirty="0"/>
          </a:p>
        </p:txBody>
      </p:sp>
      <p:sp>
        <p:nvSpPr>
          <p:cNvPr id="4" name="Slide Number Placeholder 3"/>
          <p:cNvSpPr>
            <a:spLocks noGrp="1"/>
          </p:cNvSpPr>
          <p:nvPr>
            <p:ph type="sldNum" sz="quarter" idx="10"/>
          </p:nvPr>
        </p:nvSpPr>
        <p:spPr/>
        <p:txBody>
          <a:bodyPr/>
          <a:lstStyle/>
          <a:p>
            <a:fld id="{42DE46E6-3AB7-484F-9FBF-FD47303B7739}" type="slidenum">
              <a:rPr lang="en-US" smtClean="0"/>
              <a:t>16</a:t>
            </a:fld>
            <a:endParaRPr lang="en-US" dirty="0"/>
          </a:p>
        </p:txBody>
      </p:sp>
    </p:spTree>
    <p:extLst>
      <p:ext uri="{BB962C8B-B14F-4D97-AF65-F5344CB8AC3E}">
        <p14:creationId xmlns:p14="http://schemas.microsoft.com/office/powerpoint/2010/main" val="41227679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Group</a:t>
            </a:r>
            <a:r>
              <a:rPr lang="en-US" baseline="0" dirty="0"/>
              <a:t> NPIs – Select the provider number (in which is to be updated) from the drop down option. </a:t>
            </a:r>
          </a:p>
          <a:p>
            <a:r>
              <a:rPr lang="en-US" baseline="0" dirty="0"/>
              <a:t>Individual NPI – After selecting “Provider Update” from the left window pane; NO option for a drop down selection. It will take you straight to the category section. Examples can be seen in the “</a:t>
            </a:r>
            <a:r>
              <a:rPr lang="en-US" dirty="0">
                <a:latin typeface="Arial" panose="020B0604020202020204" pitchFamily="34" charset="0"/>
                <a:cs typeface="Arial" panose="020B0604020202020204" pitchFamily="34" charset="0"/>
              </a:rPr>
              <a:t>Billing and Unrestricted Providers” and “Rendering Providers” sections of this PPT</a:t>
            </a:r>
            <a:r>
              <a:rPr lang="en-US" baseline="0" dirty="0">
                <a:latin typeface="Arial" panose="020B0604020202020204" pitchFamily="34" charset="0"/>
                <a:cs typeface="Arial" panose="020B0604020202020204" pitchFamily="34" charset="0"/>
              </a:rPr>
              <a:t>. </a:t>
            </a:r>
            <a:endParaRPr lang="en-US" dirty="0"/>
          </a:p>
        </p:txBody>
      </p:sp>
      <p:sp>
        <p:nvSpPr>
          <p:cNvPr id="4" name="Slide Number Placeholder 3"/>
          <p:cNvSpPr>
            <a:spLocks noGrp="1"/>
          </p:cNvSpPr>
          <p:nvPr>
            <p:ph type="sldNum" sz="quarter" idx="10"/>
          </p:nvPr>
        </p:nvSpPr>
        <p:spPr/>
        <p:txBody>
          <a:bodyPr/>
          <a:lstStyle/>
          <a:p>
            <a:fld id="{42DE46E6-3AB7-484F-9FBF-FD47303B7739}" type="slidenum">
              <a:rPr lang="en-US" smtClean="0"/>
              <a:t>17</a:t>
            </a:fld>
            <a:endParaRPr lang="en-US" dirty="0"/>
          </a:p>
        </p:txBody>
      </p:sp>
    </p:spTree>
    <p:extLst>
      <p:ext uri="{BB962C8B-B14F-4D97-AF65-F5344CB8AC3E}">
        <p14:creationId xmlns:p14="http://schemas.microsoft.com/office/powerpoint/2010/main" val="9291290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following screen will be shown after clicking the Provider Update</a:t>
            </a:r>
            <a:r>
              <a:rPr lang="en-US" baseline="0" dirty="0"/>
              <a:t> option if the update requirements are not met.  There are multiple reasons for the message to appear and the best action is for the provider to call the Helpdesk.</a:t>
            </a:r>
            <a:endParaRPr lang="en-US" dirty="0"/>
          </a:p>
        </p:txBody>
      </p:sp>
      <p:sp>
        <p:nvSpPr>
          <p:cNvPr id="4" name="Slide Number Placeholder 3"/>
          <p:cNvSpPr>
            <a:spLocks noGrp="1"/>
          </p:cNvSpPr>
          <p:nvPr>
            <p:ph type="sldNum" sz="quarter" idx="10"/>
          </p:nvPr>
        </p:nvSpPr>
        <p:spPr/>
        <p:txBody>
          <a:bodyPr/>
          <a:lstStyle/>
          <a:p>
            <a:fld id="{42DE46E6-3AB7-484F-9FBF-FD47303B7739}" type="slidenum">
              <a:rPr lang="en-US" smtClean="0"/>
              <a:t>18</a:t>
            </a:fld>
            <a:endParaRPr lang="en-US" dirty="0"/>
          </a:p>
        </p:txBody>
      </p:sp>
    </p:spTree>
    <p:extLst>
      <p:ext uri="{BB962C8B-B14F-4D97-AF65-F5344CB8AC3E}">
        <p14:creationId xmlns:p14="http://schemas.microsoft.com/office/powerpoint/2010/main" val="10498880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fld id="{42DE46E6-3AB7-484F-9FBF-FD47303B7739}" type="slidenum">
              <a:rPr lang="en-US" smtClean="0"/>
              <a:t>19</a:t>
            </a:fld>
            <a:endParaRPr lang="en-US" dirty="0"/>
          </a:p>
        </p:txBody>
      </p:sp>
    </p:spTree>
    <p:extLst>
      <p:ext uri="{BB962C8B-B14F-4D97-AF65-F5344CB8AC3E}">
        <p14:creationId xmlns:p14="http://schemas.microsoft.com/office/powerpoint/2010/main" val="29668083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DE46E6-3AB7-484F-9FBF-FD47303B7739}" type="slidenum">
              <a:rPr lang="en-US" smtClean="0"/>
              <a:t>20</a:t>
            </a:fld>
            <a:endParaRPr lang="en-US" dirty="0"/>
          </a:p>
        </p:txBody>
      </p:sp>
    </p:spTree>
    <p:extLst>
      <p:ext uri="{BB962C8B-B14F-4D97-AF65-F5344CB8AC3E}">
        <p14:creationId xmlns:p14="http://schemas.microsoft.com/office/powerpoint/2010/main" val="9024099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DE46E6-3AB7-484F-9FBF-FD47303B7739}" type="slidenum">
              <a:rPr lang="en-US" smtClean="0"/>
              <a:t>3</a:t>
            </a:fld>
            <a:endParaRPr lang="en-US" dirty="0"/>
          </a:p>
        </p:txBody>
      </p:sp>
    </p:spTree>
    <p:extLst>
      <p:ext uri="{BB962C8B-B14F-4D97-AF65-F5344CB8AC3E}">
        <p14:creationId xmlns:p14="http://schemas.microsoft.com/office/powerpoint/2010/main" val="63190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Arial" panose="020B0604020202020204" pitchFamily="34" charset="0"/>
                <a:cs typeface="Arial" panose="020B0604020202020204" pitchFamily="34" charset="0"/>
              </a:rPr>
              <a:t>Billing Providers and Unrestricted Provider update</a:t>
            </a:r>
            <a:r>
              <a:rPr lang="en-US" sz="1200" baseline="0" dirty="0">
                <a:latin typeface="Arial" panose="020B0604020202020204" pitchFamily="34" charset="0"/>
                <a:cs typeface="Arial" panose="020B0604020202020204" pitchFamily="34" charset="0"/>
              </a:rPr>
              <a:t> options</a:t>
            </a:r>
          </a:p>
          <a:p>
            <a:r>
              <a:rPr lang="en-US" sz="1200" baseline="0" dirty="0">
                <a:latin typeface="Arial" panose="020B0604020202020204" pitchFamily="34" charset="0"/>
                <a:cs typeface="Arial" panose="020B0604020202020204" pitchFamily="34" charset="0"/>
              </a:rPr>
              <a:t>Note: Insurance is only required with affiliations </a:t>
            </a:r>
          </a:p>
        </p:txBody>
      </p:sp>
      <p:sp>
        <p:nvSpPr>
          <p:cNvPr id="4" name="Slide Number Placeholder 3"/>
          <p:cNvSpPr>
            <a:spLocks noGrp="1"/>
          </p:cNvSpPr>
          <p:nvPr>
            <p:ph type="sldNum" sz="quarter" idx="10"/>
          </p:nvPr>
        </p:nvSpPr>
        <p:spPr/>
        <p:txBody>
          <a:bodyPr/>
          <a:lstStyle/>
          <a:p>
            <a:fld id="{42DE46E6-3AB7-484F-9FBF-FD47303B7739}" type="slidenum">
              <a:rPr lang="en-US" smtClean="0"/>
              <a:t>21</a:t>
            </a:fld>
            <a:endParaRPr lang="en-US" dirty="0"/>
          </a:p>
        </p:txBody>
      </p:sp>
    </p:spTree>
    <p:extLst>
      <p:ext uri="{BB962C8B-B14F-4D97-AF65-F5344CB8AC3E}">
        <p14:creationId xmlns:p14="http://schemas.microsoft.com/office/powerpoint/2010/main" val="33980786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 Note:</a:t>
            </a:r>
            <a:r>
              <a:rPr lang="en-US" baseline="0" dirty="0"/>
              <a:t> </a:t>
            </a:r>
            <a:r>
              <a:rPr lang="en-US" dirty="0"/>
              <a:t>Each option will ask</a:t>
            </a:r>
            <a:r>
              <a:rPr lang="en-US" baseline="0" dirty="0"/>
              <a:t> for different information in which is to be updated. More than one categories can be selected per update request</a:t>
            </a:r>
            <a:endParaRPr lang="en-US" dirty="0"/>
          </a:p>
        </p:txBody>
      </p:sp>
      <p:sp>
        <p:nvSpPr>
          <p:cNvPr id="4" name="Slide Number Placeholder 3"/>
          <p:cNvSpPr>
            <a:spLocks noGrp="1"/>
          </p:cNvSpPr>
          <p:nvPr>
            <p:ph type="sldNum" sz="quarter" idx="10"/>
          </p:nvPr>
        </p:nvSpPr>
        <p:spPr/>
        <p:txBody>
          <a:bodyPr/>
          <a:lstStyle/>
          <a:p>
            <a:fld id="{42DE46E6-3AB7-484F-9FBF-FD47303B7739}" type="slidenum">
              <a:rPr lang="en-US" smtClean="0"/>
              <a:t>22</a:t>
            </a:fld>
            <a:endParaRPr lang="en-US" dirty="0"/>
          </a:p>
        </p:txBody>
      </p:sp>
    </p:spTree>
    <p:extLst>
      <p:ext uri="{BB962C8B-B14F-4D97-AF65-F5344CB8AC3E}">
        <p14:creationId xmlns:p14="http://schemas.microsoft.com/office/powerpoint/2010/main" val="1604929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DE46E6-3AB7-484F-9FBF-FD47303B7739}" type="slidenum">
              <a:rPr lang="en-US" smtClean="0"/>
              <a:t>23</a:t>
            </a:fld>
            <a:endParaRPr lang="en-US" dirty="0"/>
          </a:p>
        </p:txBody>
      </p:sp>
    </p:spTree>
    <p:extLst>
      <p:ext uri="{BB962C8B-B14F-4D97-AF65-F5344CB8AC3E}">
        <p14:creationId xmlns:p14="http://schemas.microsoft.com/office/powerpoint/2010/main" val="12034162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Rendering only provider update</a:t>
            </a:r>
            <a:r>
              <a:rPr lang="en-US" sz="1200" baseline="0" dirty="0">
                <a:latin typeface="Arial" panose="020B0604020202020204" pitchFamily="34" charset="0"/>
                <a:cs typeface="Arial" panose="020B0604020202020204" pitchFamily="34" charset="0"/>
              </a:rPr>
              <a:t> options</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a:latin typeface="Arial" panose="020B0604020202020204" pitchFamily="34" charset="0"/>
                <a:cs typeface="Arial" panose="020B0604020202020204" pitchFamily="34" charset="0"/>
              </a:rPr>
              <a:t>Note: Insurance is only required with affiliations </a:t>
            </a:r>
          </a:p>
          <a:p>
            <a:endParaRPr lang="en-US" dirty="0"/>
          </a:p>
        </p:txBody>
      </p:sp>
      <p:sp>
        <p:nvSpPr>
          <p:cNvPr id="4" name="Slide Number Placeholder 3"/>
          <p:cNvSpPr>
            <a:spLocks noGrp="1"/>
          </p:cNvSpPr>
          <p:nvPr>
            <p:ph type="sldNum" sz="quarter" idx="10"/>
          </p:nvPr>
        </p:nvSpPr>
        <p:spPr/>
        <p:txBody>
          <a:bodyPr/>
          <a:lstStyle/>
          <a:p>
            <a:fld id="{42DE46E6-3AB7-484F-9FBF-FD47303B7739}" type="slidenum">
              <a:rPr lang="en-US" smtClean="0"/>
              <a:t>24</a:t>
            </a:fld>
            <a:endParaRPr lang="en-US" dirty="0"/>
          </a:p>
        </p:txBody>
      </p:sp>
    </p:spTree>
    <p:extLst>
      <p:ext uri="{BB962C8B-B14F-4D97-AF65-F5344CB8AC3E}">
        <p14:creationId xmlns:p14="http://schemas.microsoft.com/office/powerpoint/2010/main" val="17902140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Speaker Note:</a:t>
            </a:r>
            <a:r>
              <a:rPr lang="en-US" baseline="0" dirty="0"/>
              <a:t> </a:t>
            </a:r>
            <a:r>
              <a:rPr lang="en-US" dirty="0"/>
              <a:t>Each option will ask</a:t>
            </a:r>
            <a:r>
              <a:rPr lang="en-US" baseline="0" dirty="0"/>
              <a:t> for different information in which is to be updated. More than one categories can be selected per update request</a:t>
            </a:r>
            <a:endParaRPr lang="en-US" dirty="0"/>
          </a:p>
        </p:txBody>
      </p:sp>
      <p:sp>
        <p:nvSpPr>
          <p:cNvPr id="4" name="Slide Number Placeholder 3"/>
          <p:cNvSpPr>
            <a:spLocks noGrp="1"/>
          </p:cNvSpPr>
          <p:nvPr>
            <p:ph type="sldNum" sz="quarter" idx="10"/>
          </p:nvPr>
        </p:nvSpPr>
        <p:spPr/>
        <p:txBody>
          <a:bodyPr/>
          <a:lstStyle/>
          <a:p>
            <a:fld id="{42DE46E6-3AB7-484F-9FBF-FD47303B7739}" type="slidenum">
              <a:rPr lang="en-US" smtClean="0"/>
              <a:t>25</a:t>
            </a:fld>
            <a:endParaRPr lang="en-US" dirty="0"/>
          </a:p>
        </p:txBody>
      </p:sp>
    </p:spTree>
    <p:extLst>
      <p:ext uri="{BB962C8B-B14F-4D97-AF65-F5344CB8AC3E}">
        <p14:creationId xmlns:p14="http://schemas.microsoft.com/office/powerpoint/2010/main" val="24343060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DE46E6-3AB7-484F-9FBF-FD47303B7739}" type="slidenum">
              <a:rPr lang="en-US" smtClean="0"/>
              <a:t>26</a:t>
            </a:fld>
            <a:endParaRPr lang="en-US" dirty="0"/>
          </a:p>
        </p:txBody>
      </p:sp>
    </p:spTree>
    <p:extLst>
      <p:ext uri="{BB962C8B-B14F-4D97-AF65-F5344CB8AC3E}">
        <p14:creationId xmlns:p14="http://schemas.microsoft.com/office/powerpoint/2010/main" val="1717259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upload</a:t>
            </a:r>
            <a:r>
              <a:rPr lang="en-US" baseline="0" dirty="0"/>
              <a:t> screenshot is an example of a “</a:t>
            </a:r>
            <a:r>
              <a:rPr lang="en-US" u="sng" baseline="0" dirty="0"/>
              <a:t>Name</a:t>
            </a:r>
            <a:r>
              <a:rPr lang="en-US" baseline="0" dirty="0"/>
              <a:t>” update request.</a:t>
            </a:r>
            <a:endParaRPr lang="en-US" dirty="0"/>
          </a:p>
          <a:p>
            <a:endParaRPr lang="en-US" dirty="0"/>
          </a:p>
          <a:p>
            <a:r>
              <a:rPr lang="en-US" dirty="0"/>
              <a:t>Speaker</a:t>
            </a:r>
            <a:r>
              <a:rPr lang="en-US" baseline="0" dirty="0"/>
              <a:t> Note: Edit necessary fields to be updated. Some fields contain data from the provider record (Name, NPI, Tax and Business Type, Office Information, and License and Certification).   Other fields are blank and the user can add data (Add and End Affiliations, Owner, Manager, Back date enrollment, and Terminate Enrollment). </a:t>
            </a:r>
          </a:p>
          <a:p>
            <a:r>
              <a:rPr lang="en-US" baseline="0" dirty="0"/>
              <a:t>Attach pertinent documents using the upload attachment function.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Fill in the certification</a:t>
            </a:r>
            <a:r>
              <a:rPr lang="en-US" baseline="0" dirty="0"/>
              <a:t> section after completing all other requested update sections. </a:t>
            </a:r>
            <a:endParaRPr lang="en-US" dirty="0"/>
          </a:p>
          <a:p>
            <a:endParaRPr lang="en-US" dirty="0"/>
          </a:p>
        </p:txBody>
      </p:sp>
      <p:sp>
        <p:nvSpPr>
          <p:cNvPr id="4" name="Slide Number Placeholder 3"/>
          <p:cNvSpPr>
            <a:spLocks noGrp="1"/>
          </p:cNvSpPr>
          <p:nvPr>
            <p:ph type="sldNum" sz="quarter" idx="10"/>
          </p:nvPr>
        </p:nvSpPr>
        <p:spPr/>
        <p:txBody>
          <a:bodyPr/>
          <a:lstStyle/>
          <a:p>
            <a:fld id="{42DE46E6-3AB7-484F-9FBF-FD47303B7739}" type="slidenum">
              <a:rPr lang="en-US" smtClean="0"/>
              <a:t>27</a:t>
            </a:fld>
            <a:endParaRPr lang="en-US" dirty="0"/>
          </a:p>
        </p:txBody>
      </p:sp>
    </p:spTree>
    <p:extLst>
      <p:ext uri="{BB962C8B-B14F-4D97-AF65-F5344CB8AC3E}">
        <p14:creationId xmlns:p14="http://schemas.microsoft.com/office/powerpoint/2010/main" val="4697878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upload</a:t>
            </a:r>
            <a:r>
              <a:rPr lang="en-US" baseline="0" dirty="0"/>
              <a:t> screenshot is an example of “</a:t>
            </a:r>
            <a:r>
              <a:rPr lang="en-US" u="sng" baseline="0" dirty="0"/>
              <a:t>License and Certification Information</a:t>
            </a:r>
            <a:r>
              <a:rPr lang="en-US" baseline="0" dirty="0"/>
              <a:t>” update request.</a:t>
            </a:r>
            <a:endParaRPr lang="en-US" dirty="0"/>
          </a:p>
          <a:p>
            <a:endParaRPr lang="en-US" dirty="0"/>
          </a:p>
          <a:p>
            <a:r>
              <a:rPr lang="en-US" dirty="0"/>
              <a:t>Speaker</a:t>
            </a:r>
            <a:r>
              <a:rPr lang="en-US" baseline="0" dirty="0"/>
              <a:t> Note: Edit necessary fields to be updated. Attach pertinent documents using the upload attachment function.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Fill in the certification</a:t>
            </a:r>
            <a:r>
              <a:rPr lang="en-US" baseline="0" dirty="0"/>
              <a:t> section after completing all other requested update sections. </a:t>
            </a:r>
            <a:endParaRPr lang="en-US" dirty="0"/>
          </a:p>
          <a:p>
            <a:endParaRPr lang="en-US" dirty="0"/>
          </a:p>
        </p:txBody>
      </p:sp>
      <p:sp>
        <p:nvSpPr>
          <p:cNvPr id="4" name="Slide Number Placeholder 3"/>
          <p:cNvSpPr>
            <a:spLocks noGrp="1"/>
          </p:cNvSpPr>
          <p:nvPr>
            <p:ph type="sldNum" sz="quarter" idx="10"/>
          </p:nvPr>
        </p:nvSpPr>
        <p:spPr/>
        <p:txBody>
          <a:bodyPr/>
          <a:lstStyle/>
          <a:p>
            <a:fld id="{42DE46E6-3AB7-484F-9FBF-FD47303B7739}" type="slidenum">
              <a:rPr lang="en-US" smtClean="0"/>
              <a:t>28</a:t>
            </a:fld>
            <a:endParaRPr lang="en-US" dirty="0"/>
          </a:p>
        </p:txBody>
      </p:sp>
    </p:spTree>
    <p:extLst>
      <p:ext uri="{BB962C8B-B14F-4D97-AF65-F5344CB8AC3E}">
        <p14:creationId xmlns:p14="http://schemas.microsoft.com/office/powerpoint/2010/main" val="11311547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DE46E6-3AB7-484F-9FBF-FD47303B7739}" type="slidenum">
              <a:rPr lang="en-US" smtClean="0"/>
              <a:t>29</a:t>
            </a:fld>
            <a:endParaRPr lang="en-US" dirty="0"/>
          </a:p>
        </p:txBody>
      </p:sp>
    </p:spTree>
    <p:extLst>
      <p:ext uri="{BB962C8B-B14F-4D97-AF65-F5344CB8AC3E}">
        <p14:creationId xmlns:p14="http://schemas.microsoft.com/office/powerpoint/2010/main" val="40870880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Providers can print</a:t>
            </a:r>
            <a:r>
              <a:rPr lang="en-US" baseline="0" dirty="0"/>
              <a:t> or save a copy of the completed 304 form here.  The provider’s entry on the page is populated on the MAD 304 </a:t>
            </a:r>
            <a:r>
              <a:rPr lang="en-US" baseline="0"/>
              <a:t>electronic form. </a:t>
            </a:r>
            <a:endParaRPr lang="en-US" dirty="0"/>
          </a:p>
        </p:txBody>
      </p:sp>
      <p:sp>
        <p:nvSpPr>
          <p:cNvPr id="4" name="Slide Number Placeholder 3"/>
          <p:cNvSpPr>
            <a:spLocks noGrp="1"/>
          </p:cNvSpPr>
          <p:nvPr>
            <p:ph type="sldNum" sz="quarter" idx="10"/>
          </p:nvPr>
        </p:nvSpPr>
        <p:spPr/>
        <p:txBody>
          <a:bodyPr/>
          <a:lstStyle/>
          <a:p>
            <a:fld id="{42DE46E6-3AB7-484F-9FBF-FD47303B7739}" type="slidenum">
              <a:rPr lang="en-US" smtClean="0"/>
              <a:t>30</a:t>
            </a:fld>
            <a:endParaRPr lang="en-US" dirty="0"/>
          </a:p>
        </p:txBody>
      </p:sp>
    </p:spTree>
    <p:extLst>
      <p:ext uri="{BB962C8B-B14F-4D97-AF65-F5344CB8AC3E}">
        <p14:creationId xmlns:p14="http://schemas.microsoft.com/office/powerpoint/2010/main" val="34888693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DE46E6-3AB7-484F-9FBF-FD47303B7739}" type="slidenum">
              <a:rPr lang="en-US" smtClean="0"/>
              <a:t>4</a:t>
            </a:fld>
            <a:endParaRPr lang="en-US" dirty="0"/>
          </a:p>
        </p:txBody>
      </p:sp>
    </p:spTree>
    <p:extLst>
      <p:ext uri="{BB962C8B-B14F-4D97-AF65-F5344CB8AC3E}">
        <p14:creationId xmlns:p14="http://schemas.microsoft.com/office/powerpoint/2010/main" val="5735561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DE46E6-3AB7-484F-9FBF-FD47303B7739}" type="slidenum">
              <a:rPr lang="en-US" smtClean="0"/>
              <a:t>31</a:t>
            </a:fld>
            <a:endParaRPr lang="en-US" dirty="0"/>
          </a:p>
        </p:txBody>
      </p:sp>
    </p:spTree>
    <p:extLst>
      <p:ext uri="{BB962C8B-B14F-4D97-AF65-F5344CB8AC3E}">
        <p14:creationId xmlns:p14="http://schemas.microsoft.com/office/powerpoint/2010/main" val="8464293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DE46E6-3AB7-484F-9FBF-FD47303B7739}" type="slidenum">
              <a:rPr lang="en-US" smtClean="0"/>
              <a:t>32</a:t>
            </a:fld>
            <a:endParaRPr lang="en-US" dirty="0"/>
          </a:p>
        </p:txBody>
      </p:sp>
    </p:spTree>
    <p:extLst>
      <p:ext uri="{BB962C8B-B14F-4D97-AF65-F5344CB8AC3E}">
        <p14:creationId xmlns:p14="http://schemas.microsoft.com/office/powerpoint/2010/main" val="77680105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Billing</a:t>
            </a:r>
            <a:r>
              <a:rPr lang="en-US" baseline="0" dirty="0"/>
              <a:t> and Unrestricted providers will have the </a:t>
            </a:r>
            <a:r>
              <a:rPr lang="en-US" i="1" baseline="0" dirty="0"/>
              <a:t>Billing Address </a:t>
            </a:r>
            <a:r>
              <a:rPr lang="en-US" baseline="0" dirty="0"/>
              <a:t>fields. Rendering providers wont. </a:t>
            </a:r>
            <a:endParaRPr lang="en-US" dirty="0"/>
          </a:p>
        </p:txBody>
      </p:sp>
      <p:sp>
        <p:nvSpPr>
          <p:cNvPr id="4" name="Slide Number Placeholder 3"/>
          <p:cNvSpPr>
            <a:spLocks noGrp="1"/>
          </p:cNvSpPr>
          <p:nvPr>
            <p:ph type="sldNum" sz="quarter" idx="10"/>
          </p:nvPr>
        </p:nvSpPr>
        <p:spPr/>
        <p:txBody>
          <a:bodyPr/>
          <a:lstStyle/>
          <a:p>
            <a:fld id="{42DE46E6-3AB7-484F-9FBF-FD47303B7739}" type="slidenum">
              <a:rPr lang="en-US" smtClean="0"/>
              <a:t>35</a:t>
            </a:fld>
            <a:endParaRPr lang="en-US" dirty="0"/>
          </a:p>
        </p:txBody>
      </p:sp>
    </p:spTree>
    <p:extLst>
      <p:ext uri="{BB962C8B-B14F-4D97-AF65-F5344CB8AC3E}">
        <p14:creationId xmlns:p14="http://schemas.microsoft.com/office/powerpoint/2010/main" val="11719151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a:t>
            </a:r>
            <a:r>
              <a:rPr lang="en-US" baseline="0" dirty="0"/>
              <a:t> update is not available to Rendering Providers</a:t>
            </a:r>
            <a:endParaRPr lang="en-US" dirty="0"/>
          </a:p>
        </p:txBody>
      </p:sp>
      <p:sp>
        <p:nvSpPr>
          <p:cNvPr id="4" name="Slide Number Placeholder 3"/>
          <p:cNvSpPr>
            <a:spLocks noGrp="1"/>
          </p:cNvSpPr>
          <p:nvPr>
            <p:ph type="sldNum" sz="quarter" idx="10"/>
          </p:nvPr>
        </p:nvSpPr>
        <p:spPr/>
        <p:txBody>
          <a:bodyPr/>
          <a:lstStyle/>
          <a:p>
            <a:fld id="{42DE46E6-3AB7-484F-9FBF-FD47303B7739}" type="slidenum">
              <a:rPr lang="en-US" smtClean="0"/>
              <a:t>40</a:t>
            </a:fld>
            <a:endParaRPr lang="en-US" dirty="0"/>
          </a:p>
        </p:txBody>
      </p:sp>
    </p:spTree>
    <p:extLst>
      <p:ext uri="{BB962C8B-B14F-4D97-AF65-F5344CB8AC3E}">
        <p14:creationId xmlns:p14="http://schemas.microsoft.com/office/powerpoint/2010/main" val="332517975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This</a:t>
            </a:r>
            <a:r>
              <a:rPr lang="en-US" baseline="0" dirty="0"/>
              <a:t> update is not available to Rendering Providers</a:t>
            </a:r>
            <a:endParaRPr lang="en-US" dirty="0"/>
          </a:p>
          <a:p>
            <a:endParaRPr lang="en-US" dirty="0"/>
          </a:p>
        </p:txBody>
      </p:sp>
      <p:sp>
        <p:nvSpPr>
          <p:cNvPr id="4" name="Slide Number Placeholder 3"/>
          <p:cNvSpPr>
            <a:spLocks noGrp="1"/>
          </p:cNvSpPr>
          <p:nvPr>
            <p:ph type="sldNum" sz="quarter" idx="10"/>
          </p:nvPr>
        </p:nvSpPr>
        <p:spPr/>
        <p:txBody>
          <a:bodyPr/>
          <a:lstStyle/>
          <a:p>
            <a:fld id="{42DE46E6-3AB7-484F-9FBF-FD47303B7739}" type="slidenum">
              <a:rPr lang="en-US" smtClean="0"/>
              <a:t>41</a:t>
            </a:fld>
            <a:endParaRPr lang="en-US" dirty="0"/>
          </a:p>
        </p:txBody>
      </p:sp>
    </p:spTree>
    <p:extLst>
      <p:ext uri="{BB962C8B-B14F-4D97-AF65-F5344CB8AC3E}">
        <p14:creationId xmlns:p14="http://schemas.microsoft.com/office/powerpoint/2010/main" val="262312276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1" i="1" dirty="0">
              <a:solidFill>
                <a:srgbClr val="FF0000"/>
              </a:solidFill>
            </a:endParaRPr>
          </a:p>
        </p:txBody>
      </p:sp>
      <p:sp>
        <p:nvSpPr>
          <p:cNvPr id="4" name="Slide Number Placeholder 3"/>
          <p:cNvSpPr>
            <a:spLocks noGrp="1"/>
          </p:cNvSpPr>
          <p:nvPr>
            <p:ph type="sldNum" sz="quarter" idx="10"/>
          </p:nvPr>
        </p:nvSpPr>
        <p:spPr/>
        <p:txBody>
          <a:bodyPr/>
          <a:lstStyle/>
          <a:p>
            <a:fld id="{42DE46E6-3AB7-484F-9FBF-FD47303B7739}" type="slidenum">
              <a:rPr lang="en-US" smtClean="0"/>
              <a:t>45</a:t>
            </a:fld>
            <a:endParaRPr lang="en-US" dirty="0"/>
          </a:p>
        </p:txBody>
      </p:sp>
    </p:spTree>
    <p:extLst>
      <p:ext uri="{BB962C8B-B14F-4D97-AF65-F5344CB8AC3E}">
        <p14:creationId xmlns:p14="http://schemas.microsoft.com/office/powerpoint/2010/main" val="11273565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 Notes: Secure versus Non-Secure functions</a:t>
            </a:r>
          </a:p>
        </p:txBody>
      </p:sp>
      <p:sp>
        <p:nvSpPr>
          <p:cNvPr id="4" name="Slide Number Placeholder 3"/>
          <p:cNvSpPr>
            <a:spLocks noGrp="1"/>
          </p:cNvSpPr>
          <p:nvPr>
            <p:ph type="sldNum" sz="quarter" idx="10"/>
          </p:nvPr>
        </p:nvSpPr>
        <p:spPr/>
        <p:txBody>
          <a:bodyPr/>
          <a:lstStyle/>
          <a:p>
            <a:fld id="{42DE46E6-3AB7-484F-9FBF-FD47303B7739}" type="slidenum">
              <a:rPr lang="en-US" smtClean="0"/>
              <a:t>5</a:t>
            </a:fld>
            <a:endParaRPr lang="en-US" dirty="0"/>
          </a:p>
        </p:txBody>
      </p:sp>
    </p:spTree>
    <p:extLst>
      <p:ext uri="{BB962C8B-B14F-4D97-AF65-F5344CB8AC3E}">
        <p14:creationId xmlns:p14="http://schemas.microsoft.com/office/powerpoint/2010/main" val="31090110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 Notes: Secure versus Non-Secure functions</a:t>
            </a:r>
          </a:p>
        </p:txBody>
      </p:sp>
      <p:sp>
        <p:nvSpPr>
          <p:cNvPr id="4" name="Slide Number Placeholder 3"/>
          <p:cNvSpPr>
            <a:spLocks noGrp="1"/>
          </p:cNvSpPr>
          <p:nvPr>
            <p:ph type="sldNum" sz="quarter" idx="10"/>
          </p:nvPr>
        </p:nvSpPr>
        <p:spPr/>
        <p:txBody>
          <a:bodyPr/>
          <a:lstStyle/>
          <a:p>
            <a:fld id="{42DE46E6-3AB7-484F-9FBF-FD47303B7739}" type="slidenum">
              <a:rPr lang="en-US" smtClean="0"/>
              <a:t>6</a:t>
            </a:fld>
            <a:endParaRPr lang="en-US" dirty="0"/>
          </a:p>
        </p:txBody>
      </p:sp>
    </p:spTree>
    <p:extLst>
      <p:ext uri="{BB962C8B-B14F-4D97-AF65-F5344CB8AC3E}">
        <p14:creationId xmlns:p14="http://schemas.microsoft.com/office/powerpoint/2010/main" val="34527987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93EEE1-53BD-4DDF-A725-D6419778A0EB}" type="slidenum">
              <a:rPr lang="en-US" smtClean="0"/>
              <a:t>7</a:t>
            </a:fld>
            <a:endParaRPr lang="en-US" dirty="0"/>
          </a:p>
        </p:txBody>
      </p:sp>
    </p:spTree>
    <p:extLst>
      <p:ext uri="{BB962C8B-B14F-4D97-AF65-F5344CB8AC3E}">
        <p14:creationId xmlns:p14="http://schemas.microsoft.com/office/powerpoint/2010/main" val="19338776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 Note:</a:t>
            </a:r>
          </a:p>
        </p:txBody>
      </p:sp>
      <p:sp>
        <p:nvSpPr>
          <p:cNvPr id="4" name="Slide Number Placeholder 3"/>
          <p:cNvSpPr>
            <a:spLocks noGrp="1"/>
          </p:cNvSpPr>
          <p:nvPr>
            <p:ph type="sldNum" sz="quarter" idx="10"/>
          </p:nvPr>
        </p:nvSpPr>
        <p:spPr/>
        <p:txBody>
          <a:bodyPr/>
          <a:lstStyle/>
          <a:p>
            <a:fld id="{D793EEE1-53BD-4DDF-A725-D6419778A0EB}" type="slidenum">
              <a:rPr lang="en-US" smtClean="0"/>
              <a:t>8</a:t>
            </a:fld>
            <a:endParaRPr lang="en-US" dirty="0"/>
          </a:p>
        </p:txBody>
      </p:sp>
    </p:spTree>
    <p:extLst>
      <p:ext uri="{BB962C8B-B14F-4D97-AF65-F5344CB8AC3E}">
        <p14:creationId xmlns:p14="http://schemas.microsoft.com/office/powerpoint/2010/main" val="27060165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93EEE1-53BD-4DDF-A725-D6419778A0EB}" type="slidenum">
              <a:rPr lang="en-US" smtClean="0"/>
              <a:t>9</a:t>
            </a:fld>
            <a:endParaRPr lang="en-US" dirty="0"/>
          </a:p>
        </p:txBody>
      </p:sp>
    </p:spTree>
    <p:extLst>
      <p:ext uri="{BB962C8B-B14F-4D97-AF65-F5344CB8AC3E}">
        <p14:creationId xmlns:p14="http://schemas.microsoft.com/office/powerpoint/2010/main" val="30473895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93EEE1-53BD-4DDF-A725-D6419778A0EB}" type="slidenum">
              <a:rPr lang="en-US" smtClean="0"/>
              <a:t>10</a:t>
            </a:fld>
            <a:endParaRPr lang="en-US" dirty="0"/>
          </a:p>
        </p:txBody>
      </p:sp>
    </p:spTree>
    <p:extLst>
      <p:ext uri="{BB962C8B-B14F-4D97-AF65-F5344CB8AC3E}">
        <p14:creationId xmlns:p14="http://schemas.microsoft.com/office/powerpoint/2010/main" val="30473895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_Option1">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4630400" cy="8229600"/>
          </a:xfrm>
          <a:prstGeom prst="rect">
            <a:avLst/>
          </a:prstGeom>
          <a:solidFill>
            <a:srgbClr val="AAAFB9"/>
          </a:solidFill>
        </p:spPr>
        <p:txBody>
          <a:bodyPr>
            <a:normAutofit/>
          </a:bodyPr>
          <a:lstStyle>
            <a:lvl1pPr>
              <a:buFontTx/>
              <a:buNone/>
              <a:defRPr sz="1800">
                <a:solidFill>
                  <a:srgbClr val="7F7F7F"/>
                </a:solidFill>
              </a:defRPr>
            </a:lvl1pPr>
          </a:lstStyle>
          <a:p>
            <a:r>
              <a:rPr lang="en-US" dirty="0"/>
              <a:t>Click icon to add picture</a:t>
            </a:r>
          </a:p>
        </p:txBody>
      </p:sp>
      <p:sp>
        <p:nvSpPr>
          <p:cNvPr id="11" name="Content Placeholder 17"/>
          <p:cNvSpPr>
            <a:spLocks noGrp="1"/>
          </p:cNvSpPr>
          <p:nvPr>
            <p:ph sz="quarter" idx="14" hasCustomPrompt="1"/>
          </p:nvPr>
        </p:nvSpPr>
        <p:spPr>
          <a:xfrm>
            <a:off x="528319" y="5194300"/>
            <a:ext cx="6484797" cy="723900"/>
          </a:xfrm>
          <a:prstGeom prst="rect">
            <a:avLst/>
          </a:prstGeom>
        </p:spPr>
        <p:txBody>
          <a:bodyPr anchor="t">
            <a:noAutofit/>
          </a:bodyPr>
          <a:lstStyle>
            <a:lvl1pPr marL="228600" indent="-228600">
              <a:spcBef>
                <a:spcPts val="0"/>
              </a:spcBef>
              <a:spcAft>
                <a:spcPts val="400"/>
              </a:spcAft>
              <a:buFontTx/>
              <a:buNone/>
              <a:defRPr sz="1600" b="1">
                <a:solidFill>
                  <a:srgbClr val="FFFFFE"/>
                </a:solidFill>
              </a:defRPr>
            </a:lvl1pPr>
            <a:lvl2pPr marL="0" indent="0">
              <a:spcBef>
                <a:spcPts val="0"/>
              </a:spcBef>
              <a:spcAft>
                <a:spcPts val="400"/>
              </a:spcAft>
              <a:buFontTx/>
              <a:buNone/>
              <a:defRPr sz="1600" b="1">
                <a:solidFill>
                  <a:schemeClr val="bg1"/>
                </a:solidFill>
              </a:defRPr>
            </a:lvl2pPr>
            <a:lvl3pPr marL="749300" indent="-228600">
              <a:spcBef>
                <a:spcPts val="0"/>
              </a:spcBef>
              <a:spcAft>
                <a:spcPts val="600"/>
              </a:spcAft>
              <a:buFontTx/>
              <a:buNone/>
              <a:defRPr sz="2200"/>
            </a:lvl3pPr>
            <a:lvl4pPr marL="1028700" indent="-279400">
              <a:spcBef>
                <a:spcPts val="0"/>
              </a:spcBef>
              <a:spcAft>
                <a:spcPts val="600"/>
              </a:spcAft>
              <a:buFontTx/>
              <a:buNone/>
              <a:defRPr sz="2200"/>
            </a:lvl4pPr>
            <a:lvl5pPr marL="1257300" indent="-228600">
              <a:spcBef>
                <a:spcPts val="0"/>
              </a:spcBef>
              <a:spcAft>
                <a:spcPts val="600"/>
              </a:spcAft>
              <a:buFontTx/>
              <a:buNone/>
              <a:defRPr sz="2200"/>
            </a:lvl5pPr>
          </a:lstStyle>
          <a:p>
            <a:pPr lvl="0"/>
            <a:r>
              <a:rPr lang="en-US" dirty="0"/>
              <a:t>Click to edit master text styles</a:t>
            </a:r>
          </a:p>
        </p:txBody>
      </p:sp>
      <p:sp>
        <p:nvSpPr>
          <p:cNvPr id="12" name="Title 11"/>
          <p:cNvSpPr>
            <a:spLocks noGrp="1"/>
          </p:cNvSpPr>
          <p:nvPr>
            <p:ph type="title" hasCustomPrompt="1"/>
          </p:nvPr>
        </p:nvSpPr>
        <p:spPr>
          <a:xfrm>
            <a:off x="495300" y="2857500"/>
            <a:ext cx="6946900" cy="1371600"/>
          </a:xfrm>
          <a:prstGeom prst="rect">
            <a:avLst/>
          </a:prstGeom>
        </p:spPr>
        <p:txBody>
          <a:bodyPr anchor="b">
            <a:noAutofit/>
          </a:bodyPr>
          <a:lstStyle>
            <a:lvl1pPr algn="l">
              <a:lnSpc>
                <a:spcPts val="5440"/>
              </a:lnSpc>
              <a:defRPr sz="5400">
                <a:solidFill>
                  <a:srgbClr val="FFFFFF"/>
                </a:solidFill>
              </a:defRPr>
            </a:lvl1pPr>
          </a:lstStyle>
          <a:p>
            <a:r>
              <a:rPr lang="en-US" dirty="0"/>
              <a:t>Click to edit master title style</a:t>
            </a:r>
          </a:p>
        </p:txBody>
      </p:sp>
      <p:sp>
        <p:nvSpPr>
          <p:cNvPr id="14" name="Subtitle 2"/>
          <p:cNvSpPr>
            <a:spLocks noGrp="1"/>
          </p:cNvSpPr>
          <p:nvPr>
            <p:ph type="subTitle" idx="1" hasCustomPrompt="1"/>
          </p:nvPr>
        </p:nvSpPr>
        <p:spPr>
          <a:xfrm>
            <a:off x="508000" y="4277360"/>
            <a:ext cx="6946900" cy="695960"/>
          </a:xfrm>
          <a:prstGeom prst="rect">
            <a:avLst/>
          </a:prstGeom>
        </p:spPr>
        <p:txBody>
          <a:bodyPr>
            <a:noAutofit/>
          </a:bodyPr>
          <a:lstStyle>
            <a:lvl1pPr marL="0" indent="0" algn="l">
              <a:buNone/>
              <a:defRPr sz="2600">
                <a:solidFill>
                  <a:srgbClr val="FFFFFF"/>
                </a:solidFill>
              </a:defRPr>
            </a:lvl1pPr>
            <a:lvl2pPr marL="653110" indent="0" algn="ctr">
              <a:buNone/>
              <a:defRPr>
                <a:solidFill>
                  <a:schemeClr val="tx1">
                    <a:tint val="75000"/>
                  </a:schemeClr>
                </a:solidFill>
              </a:defRPr>
            </a:lvl2pPr>
            <a:lvl3pPr marL="1306220" indent="0" algn="ctr">
              <a:buNone/>
              <a:defRPr>
                <a:solidFill>
                  <a:schemeClr val="tx1">
                    <a:tint val="75000"/>
                  </a:schemeClr>
                </a:solidFill>
              </a:defRPr>
            </a:lvl3pPr>
            <a:lvl4pPr marL="1959331" indent="0" algn="ctr">
              <a:buNone/>
              <a:defRPr>
                <a:solidFill>
                  <a:schemeClr val="tx1">
                    <a:tint val="75000"/>
                  </a:schemeClr>
                </a:solidFill>
              </a:defRPr>
            </a:lvl4pPr>
            <a:lvl5pPr marL="2612441" indent="0" algn="ctr">
              <a:buNone/>
              <a:defRPr>
                <a:solidFill>
                  <a:schemeClr val="tx1">
                    <a:tint val="75000"/>
                  </a:schemeClr>
                </a:solidFill>
              </a:defRPr>
            </a:lvl5pPr>
            <a:lvl6pPr marL="3265551" indent="0" algn="ctr">
              <a:buNone/>
              <a:defRPr>
                <a:solidFill>
                  <a:schemeClr val="tx1">
                    <a:tint val="75000"/>
                  </a:schemeClr>
                </a:solidFill>
              </a:defRPr>
            </a:lvl6pPr>
            <a:lvl7pPr marL="3918661" indent="0" algn="ctr">
              <a:buNone/>
              <a:defRPr>
                <a:solidFill>
                  <a:schemeClr val="tx1">
                    <a:tint val="75000"/>
                  </a:schemeClr>
                </a:solidFill>
              </a:defRPr>
            </a:lvl7pPr>
            <a:lvl8pPr marL="4571771" indent="0" algn="ctr">
              <a:buNone/>
              <a:defRPr>
                <a:solidFill>
                  <a:schemeClr val="tx1">
                    <a:tint val="75000"/>
                  </a:schemeClr>
                </a:solidFill>
              </a:defRPr>
            </a:lvl8pPr>
            <a:lvl9pPr marL="5224882" indent="0" algn="ctr">
              <a:buNone/>
              <a:defRPr>
                <a:solidFill>
                  <a:schemeClr val="tx1">
                    <a:tint val="75000"/>
                  </a:schemeClr>
                </a:solidFill>
              </a:defRPr>
            </a:lvl9pPr>
          </a:lstStyle>
          <a:p>
            <a:r>
              <a:rPr lang="en-US" dirty="0"/>
              <a:t>Click to edit master subtitle style</a:t>
            </a:r>
          </a:p>
        </p:txBody>
      </p:sp>
      <p:pic>
        <p:nvPicPr>
          <p:cNvPr id="6" name="Picture 5" descr="conduent_logo.eps"/>
          <p:cNvPicPr>
            <a:picLocks noChangeAspect="1"/>
          </p:cNvPicPr>
          <p:nvPr userDrawn="1"/>
        </p:nvPicPr>
        <p:blipFill>
          <a:blip r:embed="rId2"/>
          <a:stretch>
            <a:fillRect/>
          </a:stretch>
        </p:blipFill>
        <p:spPr>
          <a:xfrm>
            <a:off x="11809184" y="382115"/>
            <a:ext cx="2227872" cy="574648"/>
          </a:xfrm>
          <a:prstGeom prst="rect">
            <a:avLst/>
          </a:prstGeom>
        </p:spPr>
      </p:pic>
      <p:sp>
        <p:nvSpPr>
          <p:cNvPr id="8" name="Freeform 7"/>
          <p:cNvSpPr>
            <a:spLocks/>
          </p:cNvSpPr>
          <p:nvPr userDrawn="1"/>
        </p:nvSpPr>
        <p:spPr>
          <a:xfrm>
            <a:off x="604838" y="0"/>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_PhotoLeft">
    <p:spTree>
      <p:nvGrpSpPr>
        <p:cNvPr id="1" name=""/>
        <p:cNvGrpSpPr/>
        <p:nvPr/>
      </p:nvGrpSpPr>
      <p:grpSpPr>
        <a:xfrm>
          <a:off x="0" y="0"/>
          <a:ext cx="0" cy="0"/>
          <a:chOff x="0" y="0"/>
          <a:chExt cx="0" cy="0"/>
        </a:xfrm>
      </p:grpSpPr>
      <p:sp>
        <p:nvSpPr>
          <p:cNvPr id="9" name="Rectangle 8"/>
          <p:cNvSpPr/>
          <p:nvPr userDrawn="1"/>
        </p:nvSpPr>
        <p:spPr>
          <a:xfrm>
            <a:off x="6731000" y="0"/>
            <a:ext cx="7899400" cy="8229600"/>
          </a:xfrm>
          <a:prstGeom prst="rect">
            <a:avLst/>
          </a:prstGeom>
          <a:solidFill>
            <a:srgbClr val="2845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Date Placeholder 1"/>
          <p:cNvSpPr>
            <a:spLocks noGrp="1"/>
          </p:cNvSpPr>
          <p:nvPr>
            <p:ph type="dt" sz="half" idx="10"/>
          </p:nvPr>
        </p:nvSpPr>
        <p:spPr/>
        <p:txBody>
          <a:bodyPr/>
          <a:lstStyle>
            <a:lvl1pPr>
              <a:defRPr>
                <a:solidFill>
                  <a:srgbClr val="AAAFB9"/>
                </a:solidFill>
              </a:defRPr>
            </a:lvl1pPr>
          </a:lstStyle>
          <a:p>
            <a:r>
              <a:rPr lang="en-US" dirty="0"/>
              <a:t>3/22/2018</a:t>
            </a:r>
          </a:p>
        </p:txBody>
      </p:sp>
      <p:sp>
        <p:nvSpPr>
          <p:cNvPr id="3" name="Footer Placeholder 2"/>
          <p:cNvSpPr>
            <a:spLocks noGrp="1"/>
          </p:cNvSpPr>
          <p:nvPr>
            <p:ph type="ftr" sz="quarter" idx="11"/>
          </p:nvPr>
        </p:nvSpPr>
        <p:spPr/>
        <p:txBody>
          <a:bodyPr/>
          <a:lstStyle>
            <a:lvl1pPr>
              <a:defRPr>
                <a:solidFill>
                  <a:srgbClr val="AAAFB9"/>
                </a:solidFill>
              </a:defRPr>
            </a:lvl1pPr>
          </a:lstStyle>
          <a:p>
            <a:r>
              <a:rPr lang="en-US" dirty="0"/>
              <a:t>Family Planning Workshop</a:t>
            </a:r>
          </a:p>
        </p:txBody>
      </p:sp>
      <p:sp>
        <p:nvSpPr>
          <p:cNvPr id="4" name="Slide Number Placeholder 3"/>
          <p:cNvSpPr>
            <a:spLocks noGrp="1"/>
          </p:cNvSpPr>
          <p:nvPr>
            <p:ph type="sldNum" sz="quarter" idx="12"/>
          </p:nvPr>
        </p:nvSpPr>
        <p:spPr/>
        <p:txBody>
          <a:bodyPr/>
          <a:lstStyle>
            <a:lvl1pPr>
              <a:defRPr>
                <a:solidFill>
                  <a:srgbClr val="FFFFFF"/>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495272" y="656785"/>
            <a:ext cx="5745162" cy="1371600"/>
          </a:xfrm>
          <a:prstGeom prst="rect">
            <a:avLst/>
          </a:prstGeom>
        </p:spPr>
        <p:txBody>
          <a:bodyPr anchor="b">
            <a:noAutofit/>
          </a:bodyPr>
          <a:lstStyle>
            <a:lvl1pPr algn="l">
              <a:lnSpc>
                <a:spcPts val="5440"/>
              </a:lnSpc>
              <a:defRPr sz="5400">
                <a:solidFill>
                  <a:srgbClr val="141313"/>
                </a:solidFill>
              </a:defRPr>
            </a:lvl1pPr>
          </a:lstStyle>
          <a:p>
            <a:r>
              <a:rPr lang="en-US" dirty="0"/>
              <a:t>Click to edit master title style</a:t>
            </a:r>
          </a:p>
        </p:txBody>
      </p:sp>
      <p:sp>
        <p:nvSpPr>
          <p:cNvPr id="18" name="Content Placeholder 17"/>
          <p:cNvSpPr>
            <a:spLocks noGrp="1"/>
          </p:cNvSpPr>
          <p:nvPr>
            <p:ph sz="quarter" idx="13" hasCustomPrompt="1"/>
          </p:nvPr>
        </p:nvSpPr>
        <p:spPr>
          <a:xfrm>
            <a:off x="523558" y="3231380"/>
            <a:ext cx="5737542" cy="2926079"/>
          </a:xfrm>
          <a:prstGeom prst="rect">
            <a:avLst/>
          </a:prstGeom>
        </p:spPr>
        <p:txBody>
          <a:bodyPr>
            <a:noAutofit/>
          </a:bodyPr>
          <a:lstStyle>
            <a:lvl1pPr marL="228600" indent="-228600">
              <a:spcBef>
                <a:spcPts val="0"/>
              </a:spcBef>
              <a:spcAft>
                <a:spcPts val="600"/>
              </a:spcAft>
              <a:defRPr sz="2200">
                <a:solidFill>
                  <a:srgbClr val="141313"/>
                </a:solidFill>
              </a:defRPr>
            </a:lvl1pPr>
            <a:lvl2pPr marL="520700" indent="-292100">
              <a:spcBef>
                <a:spcPts val="0"/>
              </a:spcBef>
              <a:spcAft>
                <a:spcPts val="600"/>
              </a:spcAft>
              <a:defRPr sz="2200">
                <a:solidFill>
                  <a:srgbClr val="141313"/>
                </a:solidFill>
              </a:defRPr>
            </a:lvl2pPr>
            <a:lvl3pPr marL="749300" indent="-228600">
              <a:spcBef>
                <a:spcPts val="0"/>
              </a:spcBef>
              <a:spcAft>
                <a:spcPts val="600"/>
              </a:spcAft>
              <a:defRPr sz="2200">
                <a:solidFill>
                  <a:srgbClr val="141313"/>
                </a:solidFill>
              </a:defRPr>
            </a:lvl3pPr>
            <a:lvl4pPr marL="1028700" indent="-279400">
              <a:spcBef>
                <a:spcPts val="0"/>
              </a:spcBef>
              <a:spcAft>
                <a:spcPts val="600"/>
              </a:spcAft>
              <a:defRPr sz="2200">
                <a:solidFill>
                  <a:srgbClr val="141313"/>
                </a:solidFill>
              </a:defRPr>
            </a:lvl4pPr>
            <a:lvl5pPr marL="1257300" indent="-228600">
              <a:spcBef>
                <a:spcPts val="0"/>
              </a:spcBef>
              <a:spcAft>
                <a:spcPts val="600"/>
              </a:spcAft>
              <a:defRPr sz="2200">
                <a:solidFill>
                  <a:srgbClr val="14131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ubtitle 2"/>
          <p:cNvSpPr>
            <a:spLocks noGrp="1"/>
          </p:cNvSpPr>
          <p:nvPr>
            <p:ph type="subTitle" idx="1" hasCustomPrompt="1"/>
          </p:nvPr>
        </p:nvSpPr>
        <p:spPr>
          <a:xfrm>
            <a:off x="515938" y="2799580"/>
            <a:ext cx="5732462" cy="508000"/>
          </a:xfrm>
          <a:prstGeom prst="rect">
            <a:avLst/>
          </a:prstGeom>
        </p:spPr>
        <p:txBody>
          <a:bodyPr>
            <a:noAutofit/>
          </a:bodyPr>
          <a:lstStyle>
            <a:lvl1pPr marL="0" indent="0" algn="l">
              <a:buNone/>
              <a:defRPr sz="2200" b="0">
                <a:solidFill>
                  <a:srgbClr val="141313"/>
                </a:solidFill>
              </a:defRPr>
            </a:lvl1pPr>
            <a:lvl2pPr marL="653110" indent="0" algn="ctr">
              <a:buNone/>
              <a:defRPr>
                <a:solidFill>
                  <a:schemeClr val="tx1">
                    <a:tint val="75000"/>
                  </a:schemeClr>
                </a:solidFill>
              </a:defRPr>
            </a:lvl2pPr>
            <a:lvl3pPr marL="1306220" indent="0" algn="ctr">
              <a:buNone/>
              <a:defRPr>
                <a:solidFill>
                  <a:schemeClr val="tx1">
                    <a:tint val="75000"/>
                  </a:schemeClr>
                </a:solidFill>
              </a:defRPr>
            </a:lvl3pPr>
            <a:lvl4pPr marL="1959331" indent="0" algn="ctr">
              <a:buNone/>
              <a:defRPr>
                <a:solidFill>
                  <a:schemeClr val="tx1">
                    <a:tint val="75000"/>
                  </a:schemeClr>
                </a:solidFill>
              </a:defRPr>
            </a:lvl4pPr>
            <a:lvl5pPr marL="2612441" indent="0" algn="ctr">
              <a:buNone/>
              <a:defRPr>
                <a:solidFill>
                  <a:schemeClr val="tx1">
                    <a:tint val="75000"/>
                  </a:schemeClr>
                </a:solidFill>
              </a:defRPr>
            </a:lvl5pPr>
            <a:lvl6pPr marL="3265551" indent="0" algn="ctr">
              <a:buNone/>
              <a:defRPr>
                <a:solidFill>
                  <a:schemeClr val="tx1">
                    <a:tint val="75000"/>
                  </a:schemeClr>
                </a:solidFill>
              </a:defRPr>
            </a:lvl6pPr>
            <a:lvl7pPr marL="3918661" indent="0" algn="ctr">
              <a:buNone/>
              <a:defRPr>
                <a:solidFill>
                  <a:schemeClr val="tx1">
                    <a:tint val="75000"/>
                  </a:schemeClr>
                </a:solidFill>
              </a:defRPr>
            </a:lvl7pPr>
            <a:lvl8pPr marL="4571771" indent="0" algn="ctr">
              <a:buNone/>
              <a:defRPr>
                <a:solidFill>
                  <a:schemeClr val="tx1">
                    <a:tint val="75000"/>
                  </a:schemeClr>
                </a:solidFill>
              </a:defRPr>
            </a:lvl8pPr>
            <a:lvl9pPr marL="5224882" indent="0" algn="ctr">
              <a:buNone/>
              <a:defRPr>
                <a:solidFill>
                  <a:schemeClr val="tx1">
                    <a:tint val="75000"/>
                  </a:schemeClr>
                </a:solidFill>
              </a:defRPr>
            </a:lvl9pPr>
          </a:lstStyle>
          <a:p>
            <a:r>
              <a:rPr lang="en-US" dirty="0"/>
              <a:t>Click to edit master subtitle style</a:t>
            </a:r>
          </a:p>
        </p:txBody>
      </p:sp>
      <p:pic>
        <p:nvPicPr>
          <p:cNvPr id="14" name="Picture 13" descr="conduent_logo.eps"/>
          <p:cNvPicPr>
            <a:picLocks noChangeAspect="1"/>
          </p:cNvPicPr>
          <p:nvPr userDrawn="1"/>
        </p:nvPicPr>
        <p:blipFill>
          <a:blip r:embed="rId2"/>
          <a:stretch>
            <a:fillRect/>
          </a:stretch>
        </p:blipFill>
        <p:spPr>
          <a:xfrm>
            <a:off x="12533984" y="470214"/>
            <a:ext cx="1529109" cy="394414"/>
          </a:xfrm>
          <a:prstGeom prst="rect">
            <a:avLst/>
          </a:prstGeom>
        </p:spPr>
      </p:pic>
      <p:sp>
        <p:nvSpPr>
          <p:cNvPr id="15" name="Freeform 14"/>
          <p:cNvSpPr>
            <a:spLocks/>
          </p:cNvSpPr>
          <p:nvPr userDrawn="1"/>
        </p:nvSpPr>
        <p:spPr>
          <a:xfrm>
            <a:off x="604838" y="0"/>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ontent_PhotoLef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AAAFB9"/>
                </a:solidFill>
              </a:defRPr>
            </a:lvl1pPr>
          </a:lstStyle>
          <a:p>
            <a:r>
              <a:rPr lang="en-US" dirty="0"/>
              <a:t>3/22/2018</a:t>
            </a:r>
          </a:p>
        </p:txBody>
      </p:sp>
      <p:sp>
        <p:nvSpPr>
          <p:cNvPr id="3" name="Footer Placeholder 2"/>
          <p:cNvSpPr>
            <a:spLocks noGrp="1"/>
          </p:cNvSpPr>
          <p:nvPr>
            <p:ph type="ftr" sz="quarter" idx="11"/>
          </p:nvPr>
        </p:nvSpPr>
        <p:spPr/>
        <p:txBody>
          <a:bodyPr/>
          <a:lstStyle>
            <a:lvl1pPr>
              <a:defRPr>
                <a:solidFill>
                  <a:srgbClr val="AAAFB9"/>
                </a:solidFill>
              </a:defRPr>
            </a:lvl1pPr>
          </a:lstStyle>
          <a:p>
            <a:r>
              <a:rPr lang="en-US" dirty="0"/>
              <a:t>Family Planning Workshop</a:t>
            </a:r>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495272" y="656785"/>
            <a:ext cx="5745162" cy="1371600"/>
          </a:xfrm>
          <a:prstGeom prst="rect">
            <a:avLst/>
          </a:prstGeom>
        </p:spPr>
        <p:txBody>
          <a:bodyPr anchor="b">
            <a:noAutofit/>
          </a:bodyPr>
          <a:lstStyle>
            <a:lvl1pPr algn="l">
              <a:lnSpc>
                <a:spcPts val="5440"/>
              </a:lnSpc>
              <a:defRPr sz="5400">
                <a:solidFill>
                  <a:srgbClr val="141313"/>
                </a:solidFill>
              </a:defRPr>
            </a:lvl1pPr>
          </a:lstStyle>
          <a:p>
            <a:r>
              <a:rPr lang="en-US" dirty="0"/>
              <a:t>Click to edit master title style</a:t>
            </a:r>
          </a:p>
        </p:txBody>
      </p:sp>
      <p:sp>
        <p:nvSpPr>
          <p:cNvPr id="18" name="Content Placeholder 17"/>
          <p:cNvSpPr>
            <a:spLocks noGrp="1"/>
          </p:cNvSpPr>
          <p:nvPr>
            <p:ph sz="quarter" idx="13" hasCustomPrompt="1"/>
          </p:nvPr>
        </p:nvSpPr>
        <p:spPr>
          <a:xfrm>
            <a:off x="523558" y="3231380"/>
            <a:ext cx="5737542" cy="2926079"/>
          </a:xfrm>
          <a:prstGeom prst="rect">
            <a:avLst/>
          </a:prstGeom>
        </p:spPr>
        <p:txBody>
          <a:bodyPr>
            <a:noAutofit/>
          </a:bodyPr>
          <a:lstStyle>
            <a:lvl1pPr marL="228600" indent="-228600">
              <a:spcBef>
                <a:spcPts val="0"/>
              </a:spcBef>
              <a:spcAft>
                <a:spcPts val="600"/>
              </a:spcAft>
              <a:defRPr sz="2200">
                <a:solidFill>
                  <a:srgbClr val="141313"/>
                </a:solidFill>
              </a:defRPr>
            </a:lvl1pPr>
            <a:lvl2pPr marL="520700" indent="-292100">
              <a:spcBef>
                <a:spcPts val="0"/>
              </a:spcBef>
              <a:spcAft>
                <a:spcPts val="600"/>
              </a:spcAft>
              <a:defRPr sz="2200">
                <a:solidFill>
                  <a:srgbClr val="141313"/>
                </a:solidFill>
              </a:defRPr>
            </a:lvl2pPr>
            <a:lvl3pPr marL="749300" indent="-228600">
              <a:spcBef>
                <a:spcPts val="0"/>
              </a:spcBef>
              <a:spcAft>
                <a:spcPts val="600"/>
              </a:spcAft>
              <a:defRPr sz="2200">
                <a:solidFill>
                  <a:srgbClr val="141313"/>
                </a:solidFill>
              </a:defRPr>
            </a:lvl3pPr>
            <a:lvl4pPr marL="1028700" indent="-279400">
              <a:spcBef>
                <a:spcPts val="0"/>
              </a:spcBef>
              <a:spcAft>
                <a:spcPts val="600"/>
              </a:spcAft>
              <a:defRPr sz="2200">
                <a:solidFill>
                  <a:srgbClr val="141313"/>
                </a:solidFill>
              </a:defRPr>
            </a:lvl4pPr>
            <a:lvl5pPr marL="1257300" indent="-228600">
              <a:spcBef>
                <a:spcPts val="0"/>
              </a:spcBef>
              <a:spcAft>
                <a:spcPts val="600"/>
              </a:spcAft>
              <a:defRPr sz="2200">
                <a:solidFill>
                  <a:srgbClr val="14131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ubtitle 2"/>
          <p:cNvSpPr>
            <a:spLocks noGrp="1"/>
          </p:cNvSpPr>
          <p:nvPr>
            <p:ph type="subTitle" idx="1" hasCustomPrompt="1"/>
          </p:nvPr>
        </p:nvSpPr>
        <p:spPr>
          <a:xfrm>
            <a:off x="515938" y="2799580"/>
            <a:ext cx="5732462" cy="508000"/>
          </a:xfrm>
          <a:prstGeom prst="rect">
            <a:avLst/>
          </a:prstGeom>
        </p:spPr>
        <p:txBody>
          <a:bodyPr>
            <a:noAutofit/>
          </a:bodyPr>
          <a:lstStyle>
            <a:lvl1pPr marL="0" indent="0" algn="l">
              <a:buNone/>
              <a:defRPr sz="2200" b="0">
                <a:solidFill>
                  <a:srgbClr val="141313"/>
                </a:solidFill>
              </a:defRPr>
            </a:lvl1pPr>
            <a:lvl2pPr marL="653110" indent="0" algn="ctr">
              <a:buNone/>
              <a:defRPr>
                <a:solidFill>
                  <a:schemeClr val="tx1">
                    <a:tint val="75000"/>
                  </a:schemeClr>
                </a:solidFill>
              </a:defRPr>
            </a:lvl2pPr>
            <a:lvl3pPr marL="1306220" indent="0" algn="ctr">
              <a:buNone/>
              <a:defRPr>
                <a:solidFill>
                  <a:schemeClr val="tx1">
                    <a:tint val="75000"/>
                  </a:schemeClr>
                </a:solidFill>
              </a:defRPr>
            </a:lvl3pPr>
            <a:lvl4pPr marL="1959331" indent="0" algn="ctr">
              <a:buNone/>
              <a:defRPr>
                <a:solidFill>
                  <a:schemeClr val="tx1">
                    <a:tint val="75000"/>
                  </a:schemeClr>
                </a:solidFill>
              </a:defRPr>
            </a:lvl4pPr>
            <a:lvl5pPr marL="2612441" indent="0" algn="ctr">
              <a:buNone/>
              <a:defRPr>
                <a:solidFill>
                  <a:schemeClr val="tx1">
                    <a:tint val="75000"/>
                  </a:schemeClr>
                </a:solidFill>
              </a:defRPr>
            </a:lvl5pPr>
            <a:lvl6pPr marL="3265551" indent="0" algn="ctr">
              <a:buNone/>
              <a:defRPr>
                <a:solidFill>
                  <a:schemeClr val="tx1">
                    <a:tint val="75000"/>
                  </a:schemeClr>
                </a:solidFill>
              </a:defRPr>
            </a:lvl6pPr>
            <a:lvl7pPr marL="3918661" indent="0" algn="ctr">
              <a:buNone/>
              <a:defRPr>
                <a:solidFill>
                  <a:schemeClr val="tx1">
                    <a:tint val="75000"/>
                  </a:schemeClr>
                </a:solidFill>
              </a:defRPr>
            </a:lvl7pPr>
            <a:lvl8pPr marL="4571771" indent="0" algn="ctr">
              <a:buNone/>
              <a:defRPr>
                <a:solidFill>
                  <a:schemeClr val="tx1">
                    <a:tint val="75000"/>
                  </a:schemeClr>
                </a:solidFill>
              </a:defRPr>
            </a:lvl8pPr>
            <a:lvl9pPr marL="5224882" indent="0" algn="ctr">
              <a:buNone/>
              <a:defRPr>
                <a:solidFill>
                  <a:schemeClr val="tx1">
                    <a:tint val="75000"/>
                  </a:schemeClr>
                </a:solidFill>
              </a:defRPr>
            </a:lvl9pPr>
          </a:lstStyle>
          <a:p>
            <a:r>
              <a:rPr lang="en-US" dirty="0"/>
              <a:t>Click to edit master subtitle style</a:t>
            </a:r>
          </a:p>
        </p:txBody>
      </p:sp>
      <p:sp>
        <p:nvSpPr>
          <p:cNvPr id="15" name="Freeform 14"/>
          <p:cNvSpPr>
            <a:spLocks/>
          </p:cNvSpPr>
          <p:nvPr userDrawn="1"/>
        </p:nvSpPr>
        <p:spPr>
          <a:xfrm>
            <a:off x="604838" y="0"/>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Content_PhotoLef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AAAFB9"/>
                </a:solidFill>
              </a:defRPr>
            </a:lvl1pPr>
          </a:lstStyle>
          <a:p>
            <a:r>
              <a:rPr lang="en-US" dirty="0"/>
              <a:t>3/22/2018</a:t>
            </a:r>
          </a:p>
        </p:txBody>
      </p:sp>
      <p:sp>
        <p:nvSpPr>
          <p:cNvPr id="3" name="Footer Placeholder 2"/>
          <p:cNvSpPr>
            <a:spLocks noGrp="1"/>
          </p:cNvSpPr>
          <p:nvPr>
            <p:ph type="ftr" sz="quarter" idx="11"/>
          </p:nvPr>
        </p:nvSpPr>
        <p:spPr/>
        <p:txBody>
          <a:bodyPr/>
          <a:lstStyle>
            <a:lvl1pPr>
              <a:defRPr>
                <a:solidFill>
                  <a:srgbClr val="AAAFB9"/>
                </a:solidFill>
              </a:defRPr>
            </a:lvl1pPr>
          </a:lstStyle>
          <a:p>
            <a:r>
              <a:rPr lang="en-US" dirty="0"/>
              <a:t>Family Planning Workshop</a:t>
            </a:r>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495272" y="545660"/>
            <a:ext cx="12063365" cy="1584764"/>
          </a:xfrm>
          <a:prstGeom prst="rect">
            <a:avLst/>
          </a:prstGeom>
        </p:spPr>
        <p:txBody>
          <a:bodyPr anchor="t">
            <a:noAutofit/>
          </a:bodyPr>
          <a:lstStyle>
            <a:lvl1pPr algn="l">
              <a:lnSpc>
                <a:spcPts val="5440"/>
              </a:lnSpc>
              <a:defRPr sz="5400">
                <a:solidFill>
                  <a:srgbClr val="141313"/>
                </a:solidFill>
              </a:defRPr>
            </a:lvl1pPr>
          </a:lstStyle>
          <a:p>
            <a:r>
              <a:rPr lang="en-US" dirty="0"/>
              <a:t>Click to edit master title style</a:t>
            </a:r>
          </a:p>
        </p:txBody>
      </p:sp>
      <p:sp>
        <p:nvSpPr>
          <p:cNvPr id="18" name="Content Placeholder 17"/>
          <p:cNvSpPr>
            <a:spLocks noGrp="1"/>
          </p:cNvSpPr>
          <p:nvPr>
            <p:ph sz="quarter" idx="13" hasCustomPrompt="1"/>
          </p:nvPr>
        </p:nvSpPr>
        <p:spPr>
          <a:xfrm>
            <a:off x="510858" y="3074740"/>
            <a:ext cx="3319780" cy="3230879"/>
          </a:xfrm>
          <a:prstGeom prst="rect">
            <a:avLst/>
          </a:prstGeom>
        </p:spPr>
        <p:txBody>
          <a:bodyPr>
            <a:noAutofit/>
          </a:bodyPr>
          <a:lstStyle>
            <a:lvl1pPr marL="0" indent="0">
              <a:spcBef>
                <a:spcPts val="0"/>
              </a:spcBef>
              <a:spcAft>
                <a:spcPts val="600"/>
              </a:spcAft>
              <a:buFontTx/>
              <a:buNone/>
              <a:defRPr sz="2200">
                <a:solidFill>
                  <a:srgbClr val="141313"/>
                </a:solidFill>
              </a:defRPr>
            </a:lvl1pPr>
            <a:lvl2pPr marL="520700" indent="-292100">
              <a:spcBef>
                <a:spcPts val="0"/>
              </a:spcBef>
              <a:spcAft>
                <a:spcPts val="600"/>
              </a:spcAft>
              <a:buFontTx/>
              <a:buNone/>
              <a:defRPr sz="2200">
                <a:solidFill>
                  <a:srgbClr val="141313"/>
                </a:solidFill>
              </a:defRPr>
            </a:lvl2pPr>
            <a:lvl3pPr marL="749300" indent="-228600">
              <a:spcBef>
                <a:spcPts val="0"/>
              </a:spcBef>
              <a:spcAft>
                <a:spcPts val="600"/>
              </a:spcAft>
              <a:buFontTx/>
              <a:buNone/>
              <a:defRPr sz="2200">
                <a:solidFill>
                  <a:srgbClr val="141313"/>
                </a:solidFill>
              </a:defRPr>
            </a:lvl3pPr>
            <a:lvl4pPr marL="1028700" indent="-279400">
              <a:spcBef>
                <a:spcPts val="0"/>
              </a:spcBef>
              <a:spcAft>
                <a:spcPts val="600"/>
              </a:spcAft>
              <a:buFontTx/>
              <a:buNone/>
              <a:defRPr sz="2200">
                <a:solidFill>
                  <a:srgbClr val="141313"/>
                </a:solidFill>
              </a:defRPr>
            </a:lvl4pPr>
            <a:lvl5pPr marL="1257300" indent="-228600">
              <a:spcBef>
                <a:spcPts val="0"/>
              </a:spcBef>
              <a:spcAft>
                <a:spcPts val="600"/>
              </a:spcAft>
              <a:buFontTx/>
              <a:buNone/>
              <a:defRPr sz="2200">
                <a:solidFill>
                  <a:srgbClr val="141313"/>
                </a:solidFill>
              </a:defRPr>
            </a:lvl5pPr>
          </a:lstStyle>
          <a:p>
            <a:pPr lvl="0"/>
            <a:r>
              <a:rPr lang="en-US" dirty="0"/>
              <a:t>Click to edit master text styles</a:t>
            </a:r>
          </a:p>
        </p:txBody>
      </p:sp>
      <p:sp>
        <p:nvSpPr>
          <p:cNvPr id="13" name="Subtitle 2"/>
          <p:cNvSpPr>
            <a:spLocks noGrp="1"/>
          </p:cNvSpPr>
          <p:nvPr>
            <p:ph type="subTitle" idx="1" hasCustomPrompt="1"/>
          </p:nvPr>
        </p:nvSpPr>
        <p:spPr>
          <a:xfrm>
            <a:off x="515938" y="2185740"/>
            <a:ext cx="3314700" cy="889000"/>
          </a:xfrm>
          <a:prstGeom prst="rect">
            <a:avLst/>
          </a:prstGeom>
        </p:spPr>
        <p:txBody>
          <a:bodyPr>
            <a:noAutofit/>
          </a:bodyPr>
          <a:lstStyle>
            <a:lvl1pPr marL="0" indent="0" algn="l">
              <a:buNone/>
              <a:defRPr sz="2200" b="1">
                <a:solidFill>
                  <a:srgbClr val="141313"/>
                </a:solidFill>
              </a:defRPr>
            </a:lvl1pPr>
            <a:lvl2pPr marL="653110" indent="0" algn="ctr">
              <a:buNone/>
              <a:defRPr>
                <a:solidFill>
                  <a:schemeClr val="tx1">
                    <a:tint val="75000"/>
                  </a:schemeClr>
                </a:solidFill>
              </a:defRPr>
            </a:lvl2pPr>
            <a:lvl3pPr marL="1306220" indent="0" algn="ctr">
              <a:buNone/>
              <a:defRPr>
                <a:solidFill>
                  <a:schemeClr val="tx1">
                    <a:tint val="75000"/>
                  </a:schemeClr>
                </a:solidFill>
              </a:defRPr>
            </a:lvl3pPr>
            <a:lvl4pPr marL="1959331" indent="0" algn="ctr">
              <a:buNone/>
              <a:defRPr>
                <a:solidFill>
                  <a:schemeClr val="tx1">
                    <a:tint val="75000"/>
                  </a:schemeClr>
                </a:solidFill>
              </a:defRPr>
            </a:lvl4pPr>
            <a:lvl5pPr marL="2612441" indent="0" algn="ctr">
              <a:buNone/>
              <a:defRPr>
                <a:solidFill>
                  <a:schemeClr val="tx1">
                    <a:tint val="75000"/>
                  </a:schemeClr>
                </a:solidFill>
              </a:defRPr>
            </a:lvl5pPr>
            <a:lvl6pPr marL="3265551" indent="0" algn="ctr">
              <a:buNone/>
              <a:defRPr>
                <a:solidFill>
                  <a:schemeClr val="tx1">
                    <a:tint val="75000"/>
                  </a:schemeClr>
                </a:solidFill>
              </a:defRPr>
            </a:lvl6pPr>
            <a:lvl7pPr marL="3918661" indent="0" algn="ctr">
              <a:buNone/>
              <a:defRPr>
                <a:solidFill>
                  <a:schemeClr val="tx1">
                    <a:tint val="75000"/>
                  </a:schemeClr>
                </a:solidFill>
              </a:defRPr>
            </a:lvl7pPr>
            <a:lvl8pPr marL="4571771" indent="0" algn="ctr">
              <a:buNone/>
              <a:defRPr>
                <a:solidFill>
                  <a:schemeClr val="tx1">
                    <a:tint val="75000"/>
                  </a:schemeClr>
                </a:solidFill>
              </a:defRPr>
            </a:lvl8pPr>
            <a:lvl9pPr marL="5224882" indent="0" algn="ctr">
              <a:buNone/>
              <a:defRPr>
                <a:solidFill>
                  <a:schemeClr val="tx1">
                    <a:tint val="75000"/>
                  </a:schemeClr>
                </a:solidFill>
              </a:defRPr>
            </a:lvl9pPr>
          </a:lstStyle>
          <a:p>
            <a:r>
              <a:rPr lang="en-US" dirty="0"/>
              <a:t>Click to edit master subtitle style</a:t>
            </a:r>
          </a:p>
        </p:txBody>
      </p:sp>
      <p:sp>
        <p:nvSpPr>
          <p:cNvPr id="15" name="Freeform 14"/>
          <p:cNvSpPr>
            <a:spLocks/>
          </p:cNvSpPr>
          <p:nvPr userDrawn="1"/>
        </p:nvSpPr>
        <p:spPr>
          <a:xfrm>
            <a:off x="604838" y="0"/>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0" name="Straight Connector 9"/>
          <p:cNvCxnSpPr/>
          <p:nvPr userDrawn="1"/>
        </p:nvCxnSpPr>
        <p:spPr>
          <a:xfrm>
            <a:off x="604838" y="2132012"/>
            <a:ext cx="3187700"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4008438" y="2130424"/>
            <a:ext cx="10045700"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4" hasCustomPrompt="1"/>
          </p:nvPr>
        </p:nvSpPr>
        <p:spPr>
          <a:xfrm>
            <a:off x="3932238" y="2185740"/>
            <a:ext cx="10121900" cy="660400"/>
          </a:xfrm>
          <a:prstGeom prst="rect">
            <a:avLst/>
          </a:prstGeom>
        </p:spPr>
        <p:txBody>
          <a:bodyPr vert="horz"/>
          <a:lstStyle>
            <a:lvl1pPr marL="0" indent="0">
              <a:buFontTx/>
              <a:buNone/>
              <a:defRPr sz="2200" b="1">
                <a:solidFill>
                  <a:srgbClr val="141313"/>
                </a:solidFill>
              </a:defRPr>
            </a:lvl1pPr>
            <a:lvl2pPr marL="0" indent="0">
              <a:buFontTx/>
              <a:buNone/>
              <a:defRPr sz="2200">
                <a:solidFill>
                  <a:srgbClr val="141313"/>
                </a:solidFill>
              </a:defRPr>
            </a:lvl2pPr>
            <a:lvl3pPr marL="0" indent="0">
              <a:buFontTx/>
              <a:buNone/>
              <a:defRPr sz="2200">
                <a:solidFill>
                  <a:srgbClr val="141313"/>
                </a:solidFill>
              </a:defRPr>
            </a:lvl3pPr>
            <a:lvl4pPr marL="0" indent="0">
              <a:buFontTx/>
              <a:buNone/>
              <a:defRPr sz="2200">
                <a:solidFill>
                  <a:srgbClr val="141313"/>
                </a:solidFill>
              </a:defRPr>
            </a:lvl4pPr>
            <a:lvl5pPr marL="0" indent="0">
              <a:buFontTx/>
              <a:buNone/>
              <a:defRPr sz="2200">
                <a:solidFill>
                  <a:srgbClr val="141313"/>
                </a:solidFill>
              </a:defRPr>
            </a:lvl5pPr>
          </a:lstStyle>
          <a:p>
            <a:pPr lvl="0"/>
            <a:r>
              <a:rPr lang="en-US" dirty="0"/>
              <a:t>Click to edit master text styles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9_Content_PhotoLef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AAAFB9"/>
                </a:solidFill>
              </a:defRPr>
            </a:lvl1pPr>
          </a:lstStyle>
          <a:p>
            <a:r>
              <a:rPr lang="en-US" dirty="0"/>
              <a:t>3/22/2018</a:t>
            </a:r>
          </a:p>
        </p:txBody>
      </p:sp>
      <p:sp>
        <p:nvSpPr>
          <p:cNvPr id="3" name="Footer Placeholder 2"/>
          <p:cNvSpPr>
            <a:spLocks noGrp="1"/>
          </p:cNvSpPr>
          <p:nvPr>
            <p:ph type="ftr" sz="quarter" idx="11"/>
          </p:nvPr>
        </p:nvSpPr>
        <p:spPr/>
        <p:txBody>
          <a:bodyPr/>
          <a:lstStyle>
            <a:lvl1pPr>
              <a:defRPr>
                <a:solidFill>
                  <a:srgbClr val="AAAFB9"/>
                </a:solidFill>
              </a:defRPr>
            </a:lvl1pPr>
          </a:lstStyle>
          <a:p>
            <a:r>
              <a:rPr lang="en-US" dirty="0"/>
              <a:t>Family Planning Workshop</a:t>
            </a:r>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503238" y="548065"/>
            <a:ext cx="12064924" cy="1574800"/>
          </a:xfrm>
          <a:prstGeom prst="rect">
            <a:avLst/>
          </a:prstGeom>
        </p:spPr>
        <p:txBody>
          <a:bodyPr anchor="t">
            <a:noAutofit/>
          </a:bodyPr>
          <a:lstStyle>
            <a:lvl1pPr algn="l">
              <a:lnSpc>
                <a:spcPts val="5440"/>
              </a:lnSpc>
              <a:defRPr sz="5400">
                <a:solidFill>
                  <a:srgbClr val="141313"/>
                </a:solidFill>
              </a:defRPr>
            </a:lvl1pPr>
          </a:lstStyle>
          <a:p>
            <a:r>
              <a:rPr lang="en-US" dirty="0"/>
              <a:t>Click to edit master title style</a:t>
            </a:r>
          </a:p>
        </p:txBody>
      </p:sp>
      <p:sp>
        <p:nvSpPr>
          <p:cNvPr id="18" name="Content Placeholder 17"/>
          <p:cNvSpPr>
            <a:spLocks noGrp="1"/>
          </p:cNvSpPr>
          <p:nvPr>
            <p:ph sz="quarter" idx="13" hasCustomPrompt="1"/>
          </p:nvPr>
        </p:nvSpPr>
        <p:spPr>
          <a:xfrm>
            <a:off x="510858" y="2185981"/>
            <a:ext cx="3095942" cy="927100"/>
          </a:xfrm>
          <a:prstGeom prst="rect">
            <a:avLst/>
          </a:prstGeom>
        </p:spPr>
        <p:txBody>
          <a:bodyPr>
            <a:noAutofit/>
          </a:bodyPr>
          <a:lstStyle>
            <a:lvl1pPr marL="0" indent="0">
              <a:spcBef>
                <a:spcPts val="0"/>
              </a:spcBef>
              <a:spcAft>
                <a:spcPts val="600"/>
              </a:spcAft>
              <a:buFontTx/>
              <a:buNone/>
              <a:defRPr sz="2200" b="1">
                <a:solidFill>
                  <a:srgbClr val="141313"/>
                </a:solidFill>
              </a:defRPr>
            </a:lvl1pPr>
            <a:lvl2pPr marL="520700" indent="-292100">
              <a:spcBef>
                <a:spcPts val="0"/>
              </a:spcBef>
              <a:spcAft>
                <a:spcPts val="600"/>
              </a:spcAft>
              <a:buFontTx/>
              <a:buNone/>
              <a:defRPr sz="2200">
                <a:solidFill>
                  <a:srgbClr val="141313"/>
                </a:solidFill>
              </a:defRPr>
            </a:lvl2pPr>
            <a:lvl3pPr marL="749300" indent="-228600">
              <a:spcBef>
                <a:spcPts val="0"/>
              </a:spcBef>
              <a:spcAft>
                <a:spcPts val="600"/>
              </a:spcAft>
              <a:buFontTx/>
              <a:buNone/>
              <a:defRPr sz="2200">
                <a:solidFill>
                  <a:srgbClr val="141313"/>
                </a:solidFill>
              </a:defRPr>
            </a:lvl3pPr>
            <a:lvl4pPr marL="1028700" indent="-279400">
              <a:spcBef>
                <a:spcPts val="0"/>
              </a:spcBef>
              <a:spcAft>
                <a:spcPts val="600"/>
              </a:spcAft>
              <a:buFontTx/>
              <a:buNone/>
              <a:defRPr sz="2200">
                <a:solidFill>
                  <a:srgbClr val="141313"/>
                </a:solidFill>
              </a:defRPr>
            </a:lvl4pPr>
            <a:lvl5pPr marL="1257300" indent="-228600">
              <a:spcBef>
                <a:spcPts val="0"/>
              </a:spcBef>
              <a:spcAft>
                <a:spcPts val="600"/>
              </a:spcAft>
              <a:buFontTx/>
              <a:buNone/>
              <a:defRPr sz="2200">
                <a:solidFill>
                  <a:srgbClr val="141313"/>
                </a:solidFill>
              </a:defRPr>
            </a:lvl5pPr>
          </a:lstStyle>
          <a:p>
            <a:pPr lvl="0"/>
            <a:r>
              <a:rPr lang="en-US" dirty="0"/>
              <a:t>Click to edit master text styles</a:t>
            </a:r>
          </a:p>
        </p:txBody>
      </p:sp>
      <p:sp>
        <p:nvSpPr>
          <p:cNvPr id="15" name="Freeform 14"/>
          <p:cNvSpPr>
            <a:spLocks/>
          </p:cNvSpPr>
          <p:nvPr userDrawn="1"/>
        </p:nvSpPr>
        <p:spPr>
          <a:xfrm>
            <a:off x="604838" y="0"/>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0" name="Straight Connector 9"/>
          <p:cNvCxnSpPr/>
          <p:nvPr userDrawn="1"/>
        </p:nvCxnSpPr>
        <p:spPr>
          <a:xfrm>
            <a:off x="604838" y="2135152"/>
            <a:ext cx="3187700"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4008438" y="2133564"/>
            <a:ext cx="10045700" cy="3176"/>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4" hasCustomPrompt="1"/>
          </p:nvPr>
        </p:nvSpPr>
        <p:spPr>
          <a:xfrm>
            <a:off x="3932238" y="2185980"/>
            <a:ext cx="10121900" cy="660400"/>
          </a:xfrm>
          <a:prstGeom prst="rect">
            <a:avLst/>
          </a:prstGeom>
        </p:spPr>
        <p:txBody>
          <a:bodyPr vert="horz"/>
          <a:lstStyle>
            <a:lvl1pPr marL="0" indent="0">
              <a:buFontTx/>
              <a:buNone/>
              <a:defRPr sz="2200" b="1">
                <a:solidFill>
                  <a:srgbClr val="141313"/>
                </a:solidFill>
              </a:defRPr>
            </a:lvl1pPr>
            <a:lvl2pPr marL="0" indent="0">
              <a:buFontTx/>
              <a:buNone/>
              <a:defRPr sz="2200">
                <a:solidFill>
                  <a:srgbClr val="141313"/>
                </a:solidFill>
              </a:defRPr>
            </a:lvl2pPr>
            <a:lvl3pPr marL="0" indent="0">
              <a:buFontTx/>
              <a:buNone/>
              <a:defRPr sz="2200">
                <a:solidFill>
                  <a:srgbClr val="141313"/>
                </a:solidFill>
              </a:defRPr>
            </a:lvl3pPr>
            <a:lvl4pPr marL="0" indent="0">
              <a:buFontTx/>
              <a:buNone/>
              <a:defRPr sz="2200">
                <a:solidFill>
                  <a:srgbClr val="141313"/>
                </a:solidFill>
              </a:defRPr>
            </a:lvl4pPr>
            <a:lvl5pPr marL="0" indent="0">
              <a:buFontTx/>
              <a:buNone/>
              <a:defRPr sz="2200">
                <a:solidFill>
                  <a:srgbClr val="141313"/>
                </a:solidFill>
              </a:defRPr>
            </a:lvl5pPr>
          </a:lstStyle>
          <a:p>
            <a:pPr lvl="0"/>
            <a:r>
              <a:rPr lang="en-US" dirty="0"/>
              <a:t>Click to edit master text styles</a:t>
            </a:r>
          </a:p>
        </p:txBody>
      </p:sp>
      <p:sp>
        <p:nvSpPr>
          <p:cNvPr id="19" name="Text Placeholder 18"/>
          <p:cNvSpPr>
            <a:spLocks noGrp="1"/>
          </p:cNvSpPr>
          <p:nvPr>
            <p:ph type="body" sz="quarter" idx="15" hasCustomPrompt="1"/>
          </p:nvPr>
        </p:nvSpPr>
        <p:spPr>
          <a:xfrm>
            <a:off x="593697" y="3113080"/>
            <a:ext cx="3200400" cy="1066800"/>
          </a:xfrm>
          <a:prstGeom prst="rect">
            <a:avLst/>
          </a:prstGeom>
          <a:solidFill>
            <a:srgbClr val="284563"/>
          </a:solidFill>
          <a:ln>
            <a:noFill/>
          </a:ln>
        </p:spPr>
        <p:txBody>
          <a:bodyPr vert="horz" tIns="91440"/>
          <a:lstStyle>
            <a:lvl1pPr marL="114300" indent="0">
              <a:buFontTx/>
              <a:buNone/>
              <a:defRPr sz="2000">
                <a:solidFill>
                  <a:srgbClr val="FFFFFE"/>
                </a:solidFill>
              </a:defRPr>
            </a:lvl1pPr>
            <a:lvl2pPr>
              <a:buFontTx/>
              <a:buNone/>
              <a:defRPr sz="1800">
                <a:solidFill>
                  <a:srgbClr val="FFFFFE"/>
                </a:solidFill>
              </a:defRPr>
            </a:lvl2pPr>
            <a:lvl3pPr>
              <a:buFontTx/>
              <a:buNone/>
              <a:defRPr sz="1800">
                <a:solidFill>
                  <a:srgbClr val="FFFFFE"/>
                </a:solidFill>
              </a:defRPr>
            </a:lvl3pPr>
            <a:lvl4pPr>
              <a:buFontTx/>
              <a:buNone/>
              <a:defRPr sz="1800">
                <a:solidFill>
                  <a:srgbClr val="FFFFFE"/>
                </a:solidFill>
              </a:defRPr>
            </a:lvl4pPr>
            <a:lvl5pPr>
              <a:buFontTx/>
              <a:buNone/>
              <a:defRPr sz="1800">
                <a:solidFill>
                  <a:srgbClr val="FFFFFE"/>
                </a:solidFill>
              </a:defRPr>
            </a:lvl5pPr>
          </a:lstStyle>
          <a:p>
            <a:pPr lvl="0"/>
            <a:r>
              <a:rPr lang="en-US" dirty="0"/>
              <a:t>Click to edit master text styles</a:t>
            </a:r>
          </a:p>
        </p:txBody>
      </p:sp>
      <p:sp>
        <p:nvSpPr>
          <p:cNvPr id="22" name="Text Placeholder 21"/>
          <p:cNvSpPr>
            <a:spLocks noGrp="1"/>
          </p:cNvSpPr>
          <p:nvPr>
            <p:ph type="body" sz="quarter" idx="16" hasCustomPrompt="1"/>
          </p:nvPr>
        </p:nvSpPr>
        <p:spPr>
          <a:xfrm>
            <a:off x="3932238" y="3113080"/>
            <a:ext cx="10121900" cy="1066800"/>
          </a:xfrm>
          <a:prstGeom prst="rect">
            <a:avLst/>
          </a:prstGeom>
        </p:spPr>
        <p:txBody>
          <a:bodyPr vert="horz"/>
          <a:lstStyle>
            <a:lvl1pPr marL="177800" indent="-177800">
              <a:defRPr sz="2000">
                <a:solidFill>
                  <a:srgbClr val="141313"/>
                </a:solidFill>
              </a:defRPr>
            </a:lvl1pPr>
            <a:lvl2pPr>
              <a:defRPr sz="2000">
                <a:solidFill>
                  <a:srgbClr val="141313"/>
                </a:solidFill>
              </a:defRPr>
            </a:lvl2pPr>
            <a:lvl3pPr>
              <a:defRPr sz="2000">
                <a:solidFill>
                  <a:srgbClr val="141313"/>
                </a:solidFill>
              </a:defRPr>
            </a:lvl3pPr>
            <a:lvl4pPr>
              <a:defRPr sz="2000">
                <a:solidFill>
                  <a:srgbClr val="141313"/>
                </a:solidFill>
              </a:defRPr>
            </a:lvl4pPr>
            <a:lvl5pPr>
              <a:defRPr sz="2000">
                <a:solidFill>
                  <a:srgbClr val="141313"/>
                </a:solidFill>
              </a:defRPr>
            </a:lvl5pPr>
          </a:lstStyle>
          <a:p>
            <a:pPr lvl="0"/>
            <a:r>
              <a:rPr lang="en-US" dirty="0"/>
              <a:t>Click to edit master text styles</a:t>
            </a:r>
          </a:p>
        </p:txBody>
      </p:sp>
      <p:sp>
        <p:nvSpPr>
          <p:cNvPr id="23" name="Text Placeholder 18"/>
          <p:cNvSpPr>
            <a:spLocks noGrp="1"/>
          </p:cNvSpPr>
          <p:nvPr>
            <p:ph type="body" sz="quarter" idx="17" hasCustomPrompt="1"/>
          </p:nvPr>
        </p:nvSpPr>
        <p:spPr>
          <a:xfrm>
            <a:off x="593697" y="4332280"/>
            <a:ext cx="3200400" cy="1066800"/>
          </a:xfrm>
          <a:prstGeom prst="rect">
            <a:avLst/>
          </a:prstGeom>
          <a:solidFill>
            <a:srgbClr val="284563"/>
          </a:solidFill>
          <a:ln>
            <a:noFill/>
          </a:ln>
        </p:spPr>
        <p:txBody>
          <a:bodyPr vert="horz" tIns="91440"/>
          <a:lstStyle>
            <a:lvl1pPr marL="114300" indent="0">
              <a:buFontTx/>
              <a:buNone/>
              <a:defRPr sz="2000">
                <a:solidFill>
                  <a:srgbClr val="FFFFFE"/>
                </a:solidFill>
              </a:defRPr>
            </a:lvl1pPr>
            <a:lvl2pPr>
              <a:buFontTx/>
              <a:buNone/>
              <a:defRPr sz="1800">
                <a:solidFill>
                  <a:srgbClr val="FFFFFE"/>
                </a:solidFill>
              </a:defRPr>
            </a:lvl2pPr>
            <a:lvl3pPr>
              <a:buFontTx/>
              <a:buNone/>
              <a:defRPr sz="1800">
                <a:solidFill>
                  <a:srgbClr val="FFFFFE"/>
                </a:solidFill>
              </a:defRPr>
            </a:lvl3pPr>
            <a:lvl4pPr>
              <a:buFontTx/>
              <a:buNone/>
              <a:defRPr sz="1800">
                <a:solidFill>
                  <a:srgbClr val="FFFFFE"/>
                </a:solidFill>
              </a:defRPr>
            </a:lvl4pPr>
            <a:lvl5pPr>
              <a:buFontTx/>
              <a:buNone/>
              <a:defRPr sz="1800">
                <a:solidFill>
                  <a:srgbClr val="FFFFFE"/>
                </a:solidFill>
              </a:defRPr>
            </a:lvl5pPr>
          </a:lstStyle>
          <a:p>
            <a:pPr lvl="0"/>
            <a:r>
              <a:rPr lang="en-US" dirty="0"/>
              <a:t>Click to edit master text styles</a:t>
            </a:r>
          </a:p>
        </p:txBody>
      </p:sp>
      <p:sp>
        <p:nvSpPr>
          <p:cNvPr id="24" name="Text Placeholder 21"/>
          <p:cNvSpPr>
            <a:spLocks noGrp="1"/>
          </p:cNvSpPr>
          <p:nvPr>
            <p:ph type="body" sz="quarter" idx="18" hasCustomPrompt="1"/>
          </p:nvPr>
        </p:nvSpPr>
        <p:spPr>
          <a:xfrm>
            <a:off x="3944938" y="4332280"/>
            <a:ext cx="10109200" cy="1066800"/>
          </a:xfrm>
          <a:prstGeom prst="rect">
            <a:avLst/>
          </a:prstGeom>
        </p:spPr>
        <p:txBody>
          <a:bodyPr vert="horz"/>
          <a:lstStyle>
            <a:lvl1pPr marL="177800" indent="-177800">
              <a:defRPr sz="2000">
                <a:solidFill>
                  <a:srgbClr val="141313"/>
                </a:solidFill>
              </a:defRPr>
            </a:lvl1pPr>
            <a:lvl2pPr>
              <a:defRPr sz="2000">
                <a:solidFill>
                  <a:srgbClr val="141313"/>
                </a:solidFill>
              </a:defRPr>
            </a:lvl2pPr>
            <a:lvl3pPr>
              <a:defRPr sz="2000">
                <a:solidFill>
                  <a:srgbClr val="141313"/>
                </a:solidFill>
              </a:defRPr>
            </a:lvl3pPr>
            <a:lvl4pPr>
              <a:defRPr sz="2000">
                <a:solidFill>
                  <a:srgbClr val="141313"/>
                </a:solidFill>
              </a:defRPr>
            </a:lvl4pPr>
            <a:lvl5pPr>
              <a:defRPr sz="2000">
                <a:solidFill>
                  <a:srgbClr val="141313"/>
                </a:solidFill>
              </a:defRPr>
            </a:lvl5pPr>
          </a:lstStyle>
          <a:p>
            <a:pPr lvl="0"/>
            <a:r>
              <a:rPr lang="en-US" dirty="0"/>
              <a:t>Click to edit master text styles</a:t>
            </a:r>
          </a:p>
        </p:txBody>
      </p:sp>
      <p:sp>
        <p:nvSpPr>
          <p:cNvPr id="25" name="Text Placeholder 18"/>
          <p:cNvSpPr>
            <a:spLocks noGrp="1"/>
          </p:cNvSpPr>
          <p:nvPr>
            <p:ph type="body" sz="quarter" idx="19" hasCustomPrompt="1"/>
          </p:nvPr>
        </p:nvSpPr>
        <p:spPr>
          <a:xfrm>
            <a:off x="593697" y="5546401"/>
            <a:ext cx="3200400" cy="1066800"/>
          </a:xfrm>
          <a:prstGeom prst="rect">
            <a:avLst/>
          </a:prstGeom>
          <a:solidFill>
            <a:srgbClr val="284563"/>
          </a:solidFill>
          <a:ln>
            <a:noFill/>
          </a:ln>
        </p:spPr>
        <p:txBody>
          <a:bodyPr vert="horz" tIns="91440"/>
          <a:lstStyle>
            <a:lvl1pPr marL="114300" indent="0">
              <a:buFontTx/>
              <a:buNone/>
              <a:defRPr sz="2000">
                <a:solidFill>
                  <a:srgbClr val="FFFFFE"/>
                </a:solidFill>
              </a:defRPr>
            </a:lvl1pPr>
            <a:lvl2pPr>
              <a:buFontTx/>
              <a:buNone/>
              <a:defRPr sz="1800">
                <a:solidFill>
                  <a:srgbClr val="FFFFFE"/>
                </a:solidFill>
              </a:defRPr>
            </a:lvl2pPr>
            <a:lvl3pPr>
              <a:buFontTx/>
              <a:buNone/>
              <a:defRPr sz="1800">
                <a:solidFill>
                  <a:srgbClr val="FFFFFE"/>
                </a:solidFill>
              </a:defRPr>
            </a:lvl3pPr>
            <a:lvl4pPr>
              <a:buFontTx/>
              <a:buNone/>
              <a:defRPr sz="1800">
                <a:solidFill>
                  <a:srgbClr val="FFFFFE"/>
                </a:solidFill>
              </a:defRPr>
            </a:lvl4pPr>
            <a:lvl5pPr>
              <a:buFontTx/>
              <a:buNone/>
              <a:defRPr sz="1800">
                <a:solidFill>
                  <a:srgbClr val="FFFFFE"/>
                </a:solidFill>
              </a:defRPr>
            </a:lvl5pPr>
          </a:lstStyle>
          <a:p>
            <a:pPr lvl="0"/>
            <a:r>
              <a:rPr lang="en-US" dirty="0"/>
              <a:t>Click to edit master text styles</a:t>
            </a:r>
          </a:p>
        </p:txBody>
      </p:sp>
      <p:sp>
        <p:nvSpPr>
          <p:cNvPr id="26" name="Text Placeholder 21"/>
          <p:cNvSpPr>
            <a:spLocks noGrp="1"/>
          </p:cNvSpPr>
          <p:nvPr>
            <p:ph type="body" sz="quarter" idx="20" hasCustomPrompt="1"/>
          </p:nvPr>
        </p:nvSpPr>
        <p:spPr>
          <a:xfrm>
            <a:off x="3944938" y="5546401"/>
            <a:ext cx="10109200" cy="1066800"/>
          </a:xfrm>
          <a:prstGeom prst="rect">
            <a:avLst/>
          </a:prstGeom>
        </p:spPr>
        <p:txBody>
          <a:bodyPr vert="horz"/>
          <a:lstStyle>
            <a:lvl1pPr marL="177800" indent="-177800">
              <a:defRPr sz="2000">
                <a:solidFill>
                  <a:srgbClr val="141313"/>
                </a:solidFill>
              </a:defRPr>
            </a:lvl1pPr>
            <a:lvl2pPr>
              <a:defRPr sz="2000">
                <a:solidFill>
                  <a:srgbClr val="141313"/>
                </a:solidFill>
              </a:defRPr>
            </a:lvl2pPr>
            <a:lvl3pPr>
              <a:defRPr sz="2000">
                <a:solidFill>
                  <a:srgbClr val="141313"/>
                </a:solidFill>
              </a:defRPr>
            </a:lvl3pPr>
            <a:lvl4pPr>
              <a:defRPr sz="2000">
                <a:solidFill>
                  <a:srgbClr val="141313"/>
                </a:solidFill>
              </a:defRPr>
            </a:lvl4pPr>
            <a:lvl5pPr>
              <a:defRPr sz="2000">
                <a:solidFill>
                  <a:srgbClr val="141313"/>
                </a:solidFill>
              </a:defRPr>
            </a:lvl5pPr>
          </a:lstStyle>
          <a:p>
            <a:pPr lvl="0"/>
            <a:r>
              <a:rPr lang="en-US" dirty="0"/>
              <a:t>Click to edit master text styles</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Content_PhotoLeft">
    <p:spTree>
      <p:nvGrpSpPr>
        <p:cNvPr id="1" name=""/>
        <p:cNvGrpSpPr/>
        <p:nvPr/>
      </p:nvGrpSpPr>
      <p:grpSpPr>
        <a:xfrm>
          <a:off x="0" y="0"/>
          <a:ext cx="0" cy="0"/>
          <a:chOff x="0" y="0"/>
          <a:chExt cx="0" cy="0"/>
        </a:xfrm>
      </p:grpSpPr>
      <p:sp>
        <p:nvSpPr>
          <p:cNvPr id="14" name="Rectangle 13"/>
          <p:cNvSpPr/>
          <p:nvPr userDrawn="1"/>
        </p:nvSpPr>
        <p:spPr>
          <a:xfrm>
            <a:off x="4008437" y="2130424"/>
            <a:ext cx="10034716" cy="528637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Date Placeholder 1"/>
          <p:cNvSpPr>
            <a:spLocks noGrp="1"/>
          </p:cNvSpPr>
          <p:nvPr>
            <p:ph type="dt" sz="half" idx="10"/>
          </p:nvPr>
        </p:nvSpPr>
        <p:spPr/>
        <p:txBody>
          <a:bodyPr/>
          <a:lstStyle>
            <a:lvl1pPr>
              <a:defRPr>
                <a:solidFill>
                  <a:srgbClr val="AAAFB9"/>
                </a:solidFill>
              </a:defRPr>
            </a:lvl1pPr>
          </a:lstStyle>
          <a:p>
            <a:r>
              <a:rPr lang="en-US" dirty="0"/>
              <a:t>3/22/2018</a:t>
            </a:r>
          </a:p>
        </p:txBody>
      </p:sp>
      <p:sp>
        <p:nvSpPr>
          <p:cNvPr id="3" name="Footer Placeholder 2"/>
          <p:cNvSpPr>
            <a:spLocks noGrp="1"/>
          </p:cNvSpPr>
          <p:nvPr>
            <p:ph type="ftr" sz="quarter" idx="11"/>
          </p:nvPr>
        </p:nvSpPr>
        <p:spPr/>
        <p:txBody>
          <a:bodyPr/>
          <a:lstStyle>
            <a:lvl1pPr>
              <a:defRPr>
                <a:solidFill>
                  <a:srgbClr val="AAAFB9"/>
                </a:solidFill>
              </a:defRPr>
            </a:lvl1pPr>
          </a:lstStyle>
          <a:p>
            <a:r>
              <a:rPr lang="en-US" dirty="0"/>
              <a:t>Family Planning Workshop</a:t>
            </a:r>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495272" y="545660"/>
            <a:ext cx="12018802" cy="1584764"/>
          </a:xfrm>
          <a:prstGeom prst="rect">
            <a:avLst/>
          </a:prstGeom>
        </p:spPr>
        <p:txBody>
          <a:bodyPr anchor="t">
            <a:noAutofit/>
          </a:bodyPr>
          <a:lstStyle>
            <a:lvl1pPr algn="l">
              <a:lnSpc>
                <a:spcPts val="5440"/>
              </a:lnSpc>
              <a:defRPr sz="5400">
                <a:solidFill>
                  <a:srgbClr val="141313"/>
                </a:solidFill>
              </a:defRPr>
            </a:lvl1pPr>
          </a:lstStyle>
          <a:p>
            <a:r>
              <a:rPr lang="en-US" dirty="0"/>
              <a:t>Click to edit master title style</a:t>
            </a:r>
          </a:p>
        </p:txBody>
      </p:sp>
      <p:sp>
        <p:nvSpPr>
          <p:cNvPr id="18" name="Content Placeholder 17"/>
          <p:cNvSpPr>
            <a:spLocks noGrp="1"/>
          </p:cNvSpPr>
          <p:nvPr>
            <p:ph sz="quarter" idx="13" hasCustomPrompt="1"/>
          </p:nvPr>
        </p:nvSpPr>
        <p:spPr>
          <a:xfrm>
            <a:off x="510858" y="3084320"/>
            <a:ext cx="3319780" cy="3230879"/>
          </a:xfrm>
          <a:prstGeom prst="rect">
            <a:avLst/>
          </a:prstGeom>
        </p:spPr>
        <p:txBody>
          <a:bodyPr>
            <a:noAutofit/>
          </a:bodyPr>
          <a:lstStyle>
            <a:lvl1pPr marL="0" indent="0">
              <a:spcBef>
                <a:spcPts val="0"/>
              </a:spcBef>
              <a:spcAft>
                <a:spcPts val="600"/>
              </a:spcAft>
              <a:buFontTx/>
              <a:buNone/>
              <a:defRPr sz="2200">
                <a:solidFill>
                  <a:srgbClr val="141313"/>
                </a:solidFill>
              </a:defRPr>
            </a:lvl1pPr>
            <a:lvl2pPr marL="520700" indent="-292100">
              <a:spcBef>
                <a:spcPts val="0"/>
              </a:spcBef>
              <a:spcAft>
                <a:spcPts val="600"/>
              </a:spcAft>
              <a:buFontTx/>
              <a:buNone/>
              <a:defRPr sz="2200">
                <a:solidFill>
                  <a:srgbClr val="141313"/>
                </a:solidFill>
              </a:defRPr>
            </a:lvl2pPr>
            <a:lvl3pPr marL="749300" indent="-228600">
              <a:spcBef>
                <a:spcPts val="0"/>
              </a:spcBef>
              <a:spcAft>
                <a:spcPts val="600"/>
              </a:spcAft>
              <a:buFontTx/>
              <a:buNone/>
              <a:defRPr sz="2200">
                <a:solidFill>
                  <a:srgbClr val="141313"/>
                </a:solidFill>
              </a:defRPr>
            </a:lvl3pPr>
            <a:lvl4pPr marL="1028700" indent="-279400">
              <a:spcBef>
                <a:spcPts val="0"/>
              </a:spcBef>
              <a:spcAft>
                <a:spcPts val="600"/>
              </a:spcAft>
              <a:buFontTx/>
              <a:buNone/>
              <a:defRPr sz="2200">
                <a:solidFill>
                  <a:srgbClr val="141313"/>
                </a:solidFill>
              </a:defRPr>
            </a:lvl4pPr>
            <a:lvl5pPr marL="1257300" indent="-228600">
              <a:spcBef>
                <a:spcPts val="0"/>
              </a:spcBef>
              <a:spcAft>
                <a:spcPts val="600"/>
              </a:spcAft>
              <a:buFontTx/>
              <a:buNone/>
              <a:defRPr sz="2200">
                <a:solidFill>
                  <a:srgbClr val="141313"/>
                </a:solidFill>
              </a:defRPr>
            </a:lvl5pPr>
          </a:lstStyle>
          <a:p>
            <a:pPr lvl="0"/>
            <a:r>
              <a:rPr lang="en-US" dirty="0"/>
              <a:t>Click to edit master text styles</a:t>
            </a:r>
          </a:p>
        </p:txBody>
      </p:sp>
      <p:sp>
        <p:nvSpPr>
          <p:cNvPr id="13" name="Subtitle 2"/>
          <p:cNvSpPr>
            <a:spLocks noGrp="1"/>
          </p:cNvSpPr>
          <p:nvPr>
            <p:ph type="subTitle" idx="1" hasCustomPrompt="1"/>
          </p:nvPr>
        </p:nvSpPr>
        <p:spPr>
          <a:xfrm>
            <a:off x="515938" y="2185740"/>
            <a:ext cx="3314700" cy="889000"/>
          </a:xfrm>
          <a:prstGeom prst="rect">
            <a:avLst/>
          </a:prstGeom>
        </p:spPr>
        <p:txBody>
          <a:bodyPr>
            <a:noAutofit/>
          </a:bodyPr>
          <a:lstStyle>
            <a:lvl1pPr marL="0" indent="0" algn="l">
              <a:buNone/>
              <a:defRPr sz="2200" b="1">
                <a:solidFill>
                  <a:srgbClr val="141313"/>
                </a:solidFill>
              </a:defRPr>
            </a:lvl1pPr>
            <a:lvl2pPr marL="653110" indent="0" algn="ctr">
              <a:buNone/>
              <a:defRPr>
                <a:solidFill>
                  <a:schemeClr val="tx1">
                    <a:tint val="75000"/>
                  </a:schemeClr>
                </a:solidFill>
              </a:defRPr>
            </a:lvl2pPr>
            <a:lvl3pPr marL="1306220" indent="0" algn="ctr">
              <a:buNone/>
              <a:defRPr>
                <a:solidFill>
                  <a:schemeClr val="tx1">
                    <a:tint val="75000"/>
                  </a:schemeClr>
                </a:solidFill>
              </a:defRPr>
            </a:lvl3pPr>
            <a:lvl4pPr marL="1959331" indent="0" algn="ctr">
              <a:buNone/>
              <a:defRPr>
                <a:solidFill>
                  <a:schemeClr val="tx1">
                    <a:tint val="75000"/>
                  </a:schemeClr>
                </a:solidFill>
              </a:defRPr>
            </a:lvl4pPr>
            <a:lvl5pPr marL="2612441" indent="0" algn="ctr">
              <a:buNone/>
              <a:defRPr>
                <a:solidFill>
                  <a:schemeClr val="tx1">
                    <a:tint val="75000"/>
                  </a:schemeClr>
                </a:solidFill>
              </a:defRPr>
            </a:lvl5pPr>
            <a:lvl6pPr marL="3265551" indent="0" algn="ctr">
              <a:buNone/>
              <a:defRPr>
                <a:solidFill>
                  <a:schemeClr val="tx1">
                    <a:tint val="75000"/>
                  </a:schemeClr>
                </a:solidFill>
              </a:defRPr>
            </a:lvl6pPr>
            <a:lvl7pPr marL="3918661" indent="0" algn="ctr">
              <a:buNone/>
              <a:defRPr>
                <a:solidFill>
                  <a:schemeClr val="tx1">
                    <a:tint val="75000"/>
                  </a:schemeClr>
                </a:solidFill>
              </a:defRPr>
            </a:lvl7pPr>
            <a:lvl8pPr marL="4571771" indent="0" algn="ctr">
              <a:buNone/>
              <a:defRPr>
                <a:solidFill>
                  <a:schemeClr val="tx1">
                    <a:tint val="75000"/>
                  </a:schemeClr>
                </a:solidFill>
              </a:defRPr>
            </a:lvl8pPr>
            <a:lvl9pPr marL="5224882" indent="0" algn="ctr">
              <a:buNone/>
              <a:defRPr>
                <a:solidFill>
                  <a:schemeClr val="tx1">
                    <a:tint val="75000"/>
                  </a:schemeClr>
                </a:solidFill>
              </a:defRPr>
            </a:lvl9pPr>
          </a:lstStyle>
          <a:p>
            <a:r>
              <a:rPr lang="en-US" dirty="0"/>
              <a:t>Click to edit master subtitle style</a:t>
            </a:r>
          </a:p>
        </p:txBody>
      </p:sp>
      <p:sp>
        <p:nvSpPr>
          <p:cNvPr id="15" name="Freeform 14"/>
          <p:cNvSpPr>
            <a:spLocks/>
          </p:cNvSpPr>
          <p:nvPr userDrawn="1"/>
        </p:nvSpPr>
        <p:spPr>
          <a:xfrm>
            <a:off x="604838" y="0"/>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0" name="Straight Connector 9"/>
          <p:cNvCxnSpPr/>
          <p:nvPr userDrawn="1"/>
        </p:nvCxnSpPr>
        <p:spPr>
          <a:xfrm>
            <a:off x="604838" y="2132012"/>
            <a:ext cx="3187700"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4" hasCustomPrompt="1"/>
          </p:nvPr>
        </p:nvSpPr>
        <p:spPr>
          <a:xfrm>
            <a:off x="4110038" y="2185740"/>
            <a:ext cx="8120062" cy="660400"/>
          </a:xfrm>
          <a:prstGeom prst="rect">
            <a:avLst/>
          </a:prstGeom>
        </p:spPr>
        <p:txBody>
          <a:bodyPr vert="horz"/>
          <a:lstStyle>
            <a:lvl1pPr marL="0" indent="0">
              <a:buFontTx/>
              <a:buNone/>
              <a:defRPr sz="2200" b="1">
                <a:solidFill>
                  <a:srgbClr val="FFFFFE"/>
                </a:solidFill>
              </a:defRPr>
            </a:lvl1pPr>
            <a:lvl2pPr marL="0" indent="0">
              <a:buFontTx/>
              <a:buNone/>
              <a:defRPr sz="2200">
                <a:solidFill>
                  <a:srgbClr val="141313"/>
                </a:solidFill>
              </a:defRPr>
            </a:lvl2pPr>
            <a:lvl3pPr marL="0" indent="0">
              <a:buFontTx/>
              <a:buNone/>
              <a:defRPr sz="2200">
                <a:solidFill>
                  <a:srgbClr val="141313"/>
                </a:solidFill>
              </a:defRPr>
            </a:lvl3pPr>
            <a:lvl4pPr marL="0" indent="0">
              <a:buFontTx/>
              <a:buNone/>
              <a:defRPr sz="2200">
                <a:solidFill>
                  <a:srgbClr val="141313"/>
                </a:solidFill>
              </a:defRPr>
            </a:lvl4pPr>
            <a:lvl5pPr marL="0" indent="0">
              <a:buFontTx/>
              <a:buNone/>
              <a:defRPr sz="2200">
                <a:solidFill>
                  <a:srgbClr val="141313"/>
                </a:solidFill>
              </a:defRPr>
            </a:lvl5pPr>
          </a:lstStyle>
          <a:p>
            <a:pPr lvl="0"/>
            <a:r>
              <a:rPr lang="en-US" dirty="0"/>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_Content_PhotoLef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AAAFB9"/>
                </a:solidFill>
              </a:defRPr>
            </a:lvl1pPr>
          </a:lstStyle>
          <a:p>
            <a:r>
              <a:rPr lang="en-US" dirty="0"/>
              <a:t>3/22/2018</a:t>
            </a:r>
          </a:p>
        </p:txBody>
      </p:sp>
      <p:sp>
        <p:nvSpPr>
          <p:cNvPr id="3" name="Footer Placeholder 2"/>
          <p:cNvSpPr>
            <a:spLocks noGrp="1"/>
          </p:cNvSpPr>
          <p:nvPr>
            <p:ph type="ftr" sz="quarter" idx="11"/>
          </p:nvPr>
        </p:nvSpPr>
        <p:spPr/>
        <p:txBody>
          <a:bodyPr/>
          <a:lstStyle>
            <a:lvl1pPr>
              <a:defRPr>
                <a:solidFill>
                  <a:srgbClr val="AAAFB9"/>
                </a:solidFill>
              </a:defRPr>
            </a:lvl1pPr>
          </a:lstStyle>
          <a:p>
            <a:r>
              <a:rPr lang="en-US" dirty="0"/>
              <a:t>Family Planning Workshop</a:t>
            </a:r>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495272" y="545660"/>
            <a:ext cx="12041084" cy="1581588"/>
          </a:xfrm>
          <a:prstGeom prst="rect">
            <a:avLst/>
          </a:prstGeom>
        </p:spPr>
        <p:txBody>
          <a:bodyPr anchor="t">
            <a:noAutofit/>
          </a:bodyPr>
          <a:lstStyle>
            <a:lvl1pPr algn="l">
              <a:lnSpc>
                <a:spcPts val="5440"/>
              </a:lnSpc>
              <a:defRPr sz="5400">
                <a:solidFill>
                  <a:srgbClr val="141313"/>
                </a:solidFill>
              </a:defRPr>
            </a:lvl1pPr>
          </a:lstStyle>
          <a:p>
            <a:r>
              <a:rPr lang="en-US" dirty="0"/>
              <a:t>Click to edit master title style</a:t>
            </a:r>
          </a:p>
        </p:txBody>
      </p:sp>
      <p:sp>
        <p:nvSpPr>
          <p:cNvPr id="18" name="Content Placeholder 17"/>
          <p:cNvSpPr>
            <a:spLocks noGrp="1"/>
          </p:cNvSpPr>
          <p:nvPr>
            <p:ph sz="quarter" idx="13" hasCustomPrompt="1"/>
          </p:nvPr>
        </p:nvSpPr>
        <p:spPr>
          <a:xfrm>
            <a:off x="510858" y="3074740"/>
            <a:ext cx="4492748" cy="4102100"/>
          </a:xfrm>
          <a:prstGeom prst="rect">
            <a:avLst/>
          </a:prstGeom>
        </p:spPr>
        <p:txBody>
          <a:bodyPr>
            <a:noAutofit/>
          </a:bodyPr>
          <a:lstStyle>
            <a:lvl1pPr marL="0" indent="0">
              <a:spcBef>
                <a:spcPts val="0"/>
              </a:spcBef>
              <a:spcAft>
                <a:spcPts val="600"/>
              </a:spcAft>
              <a:buFontTx/>
              <a:buNone/>
              <a:defRPr sz="2200">
                <a:solidFill>
                  <a:srgbClr val="141313"/>
                </a:solidFill>
              </a:defRPr>
            </a:lvl1pPr>
            <a:lvl2pPr marL="520700" indent="-292100">
              <a:spcBef>
                <a:spcPts val="0"/>
              </a:spcBef>
              <a:spcAft>
                <a:spcPts val="600"/>
              </a:spcAft>
              <a:buFontTx/>
              <a:buNone/>
              <a:defRPr sz="2200">
                <a:solidFill>
                  <a:srgbClr val="141313"/>
                </a:solidFill>
              </a:defRPr>
            </a:lvl2pPr>
            <a:lvl3pPr marL="749300" indent="-228600">
              <a:spcBef>
                <a:spcPts val="0"/>
              </a:spcBef>
              <a:spcAft>
                <a:spcPts val="600"/>
              </a:spcAft>
              <a:buFontTx/>
              <a:buNone/>
              <a:defRPr sz="2200">
                <a:solidFill>
                  <a:srgbClr val="141313"/>
                </a:solidFill>
              </a:defRPr>
            </a:lvl3pPr>
            <a:lvl4pPr marL="1028700" indent="-279400">
              <a:spcBef>
                <a:spcPts val="0"/>
              </a:spcBef>
              <a:spcAft>
                <a:spcPts val="600"/>
              </a:spcAft>
              <a:buFontTx/>
              <a:buNone/>
              <a:defRPr sz="2200">
                <a:solidFill>
                  <a:srgbClr val="141313"/>
                </a:solidFill>
              </a:defRPr>
            </a:lvl4pPr>
            <a:lvl5pPr marL="1257300" indent="-228600">
              <a:spcBef>
                <a:spcPts val="0"/>
              </a:spcBef>
              <a:spcAft>
                <a:spcPts val="600"/>
              </a:spcAft>
              <a:buFontTx/>
              <a:buNone/>
              <a:defRPr sz="2200">
                <a:solidFill>
                  <a:srgbClr val="141313"/>
                </a:solidFill>
              </a:defRPr>
            </a:lvl5pPr>
          </a:lstStyle>
          <a:p>
            <a:pPr lvl="0"/>
            <a:r>
              <a:rPr lang="en-US" dirty="0"/>
              <a:t>Click to edit master text styles</a:t>
            </a:r>
          </a:p>
        </p:txBody>
      </p:sp>
      <p:sp>
        <p:nvSpPr>
          <p:cNvPr id="13" name="Subtitle 2"/>
          <p:cNvSpPr>
            <a:spLocks noGrp="1"/>
          </p:cNvSpPr>
          <p:nvPr>
            <p:ph type="subTitle" idx="1" hasCustomPrompt="1"/>
          </p:nvPr>
        </p:nvSpPr>
        <p:spPr>
          <a:xfrm>
            <a:off x="515938" y="2185740"/>
            <a:ext cx="4487668" cy="889000"/>
          </a:xfrm>
          <a:prstGeom prst="rect">
            <a:avLst/>
          </a:prstGeom>
        </p:spPr>
        <p:txBody>
          <a:bodyPr>
            <a:noAutofit/>
          </a:bodyPr>
          <a:lstStyle>
            <a:lvl1pPr marL="0" indent="0" algn="l">
              <a:buNone/>
              <a:defRPr sz="2200" b="1">
                <a:solidFill>
                  <a:srgbClr val="141313"/>
                </a:solidFill>
              </a:defRPr>
            </a:lvl1pPr>
            <a:lvl2pPr marL="653110" indent="0" algn="ctr">
              <a:buNone/>
              <a:defRPr>
                <a:solidFill>
                  <a:schemeClr val="tx1">
                    <a:tint val="75000"/>
                  </a:schemeClr>
                </a:solidFill>
              </a:defRPr>
            </a:lvl2pPr>
            <a:lvl3pPr marL="1306220" indent="0" algn="ctr">
              <a:buNone/>
              <a:defRPr>
                <a:solidFill>
                  <a:schemeClr val="tx1">
                    <a:tint val="75000"/>
                  </a:schemeClr>
                </a:solidFill>
              </a:defRPr>
            </a:lvl3pPr>
            <a:lvl4pPr marL="1959331" indent="0" algn="ctr">
              <a:buNone/>
              <a:defRPr>
                <a:solidFill>
                  <a:schemeClr val="tx1">
                    <a:tint val="75000"/>
                  </a:schemeClr>
                </a:solidFill>
              </a:defRPr>
            </a:lvl4pPr>
            <a:lvl5pPr marL="2612441" indent="0" algn="ctr">
              <a:buNone/>
              <a:defRPr>
                <a:solidFill>
                  <a:schemeClr val="tx1">
                    <a:tint val="75000"/>
                  </a:schemeClr>
                </a:solidFill>
              </a:defRPr>
            </a:lvl5pPr>
            <a:lvl6pPr marL="3265551" indent="0" algn="ctr">
              <a:buNone/>
              <a:defRPr>
                <a:solidFill>
                  <a:schemeClr val="tx1">
                    <a:tint val="75000"/>
                  </a:schemeClr>
                </a:solidFill>
              </a:defRPr>
            </a:lvl6pPr>
            <a:lvl7pPr marL="3918661" indent="0" algn="ctr">
              <a:buNone/>
              <a:defRPr>
                <a:solidFill>
                  <a:schemeClr val="tx1">
                    <a:tint val="75000"/>
                  </a:schemeClr>
                </a:solidFill>
              </a:defRPr>
            </a:lvl7pPr>
            <a:lvl8pPr marL="4571771" indent="0" algn="ctr">
              <a:buNone/>
              <a:defRPr>
                <a:solidFill>
                  <a:schemeClr val="tx1">
                    <a:tint val="75000"/>
                  </a:schemeClr>
                </a:solidFill>
              </a:defRPr>
            </a:lvl8pPr>
            <a:lvl9pPr marL="5224882" indent="0" algn="ctr">
              <a:buNone/>
              <a:defRPr>
                <a:solidFill>
                  <a:schemeClr val="tx1">
                    <a:tint val="75000"/>
                  </a:schemeClr>
                </a:solidFill>
              </a:defRPr>
            </a:lvl9pPr>
          </a:lstStyle>
          <a:p>
            <a:r>
              <a:rPr lang="en-US" dirty="0"/>
              <a:t>Click to edit master subtitle style</a:t>
            </a:r>
          </a:p>
        </p:txBody>
      </p:sp>
      <p:sp>
        <p:nvSpPr>
          <p:cNvPr id="15" name="Freeform 14"/>
          <p:cNvSpPr>
            <a:spLocks/>
          </p:cNvSpPr>
          <p:nvPr userDrawn="1"/>
        </p:nvSpPr>
        <p:spPr>
          <a:xfrm>
            <a:off x="604838" y="0"/>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0" name="Straight Connector 9"/>
          <p:cNvCxnSpPr/>
          <p:nvPr userDrawn="1"/>
        </p:nvCxnSpPr>
        <p:spPr>
          <a:xfrm flipV="1">
            <a:off x="604842" y="2130424"/>
            <a:ext cx="4360664"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4" hasCustomPrompt="1"/>
          </p:nvPr>
        </p:nvSpPr>
        <p:spPr>
          <a:xfrm>
            <a:off x="5052956" y="2185740"/>
            <a:ext cx="4459032" cy="889000"/>
          </a:xfrm>
          <a:prstGeom prst="rect">
            <a:avLst/>
          </a:prstGeom>
        </p:spPr>
        <p:txBody>
          <a:bodyPr vert="horz"/>
          <a:lstStyle>
            <a:lvl1pPr marL="0" indent="0">
              <a:buFontTx/>
              <a:buNone/>
              <a:defRPr sz="2200" b="1">
                <a:solidFill>
                  <a:srgbClr val="141313"/>
                </a:solidFill>
              </a:defRPr>
            </a:lvl1pPr>
            <a:lvl2pPr marL="0" indent="0">
              <a:buFontTx/>
              <a:buNone/>
              <a:defRPr sz="2200">
                <a:solidFill>
                  <a:srgbClr val="141313"/>
                </a:solidFill>
              </a:defRPr>
            </a:lvl2pPr>
            <a:lvl3pPr marL="0" indent="0">
              <a:buFontTx/>
              <a:buNone/>
              <a:defRPr sz="2200">
                <a:solidFill>
                  <a:srgbClr val="141313"/>
                </a:solidFill>
              </a:defRPr>
            </a:lvl3pPr>
            <a:lvl4pPr marL="0" indent="0">
              <a:buFontTx/>
              <a:buNone/>
              <a:defRPr sz="2200">
                <a:solidFill>
                  <a:srgbClr val="141313"/>
                </a:solidFill>
              </a:defRPr>
            </a:lvl4pPr>
            <a:lvl5pPr marL="0" indent="0">
              <a:buFontTx/>
              <a:buNone/>
              <a:defRPr sz="2200">
                <a:solidFill>
                  <a:srgbClr val="141313"/>
                </a:solidFill>
              </a:defRPr>
            </a:lvl5pPr>
          </a:lstStyle>
          <a:p>
            <a:pPr lvl="0"/>
            <a:r>
              <a:rPr lang="en-US" dirty="0"/>
              <a:t>Click to edit master text styles</a:t>
            </a:r>
          </a:p>
        </p:txBody>
      </p:sp>
      <p:sp>
        <p:nvSpPr>
          <p:cNvPr id="23" name="Text Placeholder 22"/>
          <p:cNvSpPr>
            <a:spLocks noGrp="1"/>
          </p:cNvSpPr>
          <p:nvPr>
            <p:ph type="body" sz="quarter" idx="15" hasCustomPrompt="1"/>
          </p:nvPr>
        </p:nvSpPr>
        <p:spPr>
          <a:xfrm>
            <a:off x="9578834" y="2185740"/>
            <a:ext cx="4475304" cy="889000"/>
          </a:xfrm>
          <a:prstGeom prst="rect">
            <a:avLst/>
          </a:prstGeom>
        </p:spPr>
        <p:txBody>
          <a:bodyPr vert="horz"/>
          <a:lstStyle>
            <a:lvl1pPr marL="0" indent="0">
              <a:buFontTx/>
              <a:buNone/>
              <a:defRPr sz="2200" b="1">
                <a:solidFill>
                  <a:srgbClr val="141313"/>
                </a:solidFill>
              </a:defRPr>
            </a:lvl1pPr>
            <a:lvl2pPr marL="0" indent="0">
              <a:buFontTx/>
              <a:buNone/>
              <a:defRPr sz="2200" b="1">
                <a:solidFill>
                  <a:srgbClr val="141313"/>
                </a:solidFill>
              </a:defRPr>
            </a:lvl2pPr>
            <a:lvl3pPr marL="0" indent="0">
              <a:buFontTx/>
              <a:buNone/>
              <a:defRPr sz="2200" b="1">
                <a:solidFill>
                  <a:srgbClr val="141313"/>
                </a:solidFill>
              </a:defRPr>
            </a:lvl3pPr>
            <a:lvl4pPr marL="0" indent="0">
              <a:buFontTx/>
              <a:buNone/>
              <a:defRPr sz="2200" b="1">
                <a:solidFill>
                  <a:srgbClr val="141313"/>
                </a:solidFill>
              </a:defRPr>
            </a:lvl4pPr>
            <a:lvl5pPr marL="0" indent="0">
              <a:buFontTx/>
              <a:buNone/>
              <a:defRPr sz="2200" b="1">
                <a:solidFill>
                  <a:srgbClr val="141313"/>
                </a:solidFill>
              </a:defRPr>
            </a:lvl5pPr>
          </a:lstStyle>
          <a:p>
            <a:pPr lvl="0"/>
            <a:r>
              <a:rPr lang="en-US" dirty="0"/>
              <a:t>Click to edit master text styles</a:t>
            </a:r>
          </a:p>
        </p:txBody>
      </p:sp>
      <p:sp>
        <p:nvSpPr>
          <p:cNvPr id="27" name="Text Placeholder 26"/>
          <p:cNvSpPr>
            <a:spLocks noGrp="1"/>
          </p:cNvSpPr>
          <p:nvPr>
            <p:ph type="body" sz="quarter" idx="16" hasCustomPrompt="1"/>
          </p:nvPr>
        </p:nvSpPr>
        <p:spPr>
          <a:xfrm>
            <a:off x="5052956" y="3074740"/>
            <a:ext cx="4459032" cy="4102100"/>
          </a:xfrm>
          <a:prstGeom prst="rect">
            <a:avLst/>
          </a:prstGeom>
        </p:spPr>
        <p:txBody>
          <a:bodyPr vert="horz"/>
          <a:lstStyle>
            <a:lvl1pPr marL="0" indent="0">
              <a:buFontTx/>
              <a:buNone/>
              <a:defRPr sz="2200">
                <a:solidFill>
                  <a:srgbClr val="141313"/>
                </a:solidFill>
              </a:defRPr>
            </a:lvl1pPr>
            <a:lvl2pPr marL="0" indent="0">
              <a:buFontTx/>
              <a:buNone/>
              <a:defRPr sz="2200">
                <a:solidFill>
                  <a:srgbClr val="141313"/>
                </a:solidFill>
              </a:defRPr>
            </a:lvl2pPr>
            <a:lvl3pPr marL="0" indent="0">
              <a:buFontTx/>
              <a:buNone/>
              <a:defRPr sz="2200">
                <a:solidFill>
                  <a:srgbClr val="141313"/>
                </a:solidFill>
              </a:defRPr>
            </a:lvl3pPr>
            <a:lvl4pPr marL="0" indent="0">
              <a:buFontTx/>
              <a:buNone/>
              <a:defRPr sz="2200">
                <a:solidFill>
                  <a:srgbClr val="141313"/>
                </a:solidFill>
              </a:defRPr>
            </a:lvl4pPr>
            <a:lvl5pPr marL="0" indent="0">
              <a:buFontTx/>
              <a:buNone/>
              <a:defRPr sz="2200">
                <a:solidFill>
                  <a:srgbClr val="141313"/>
                </a:solidFill>
              </a:defRPr>
            </a:lvl5pPr>
          </a:lstStyle>
          <a:p>
            <a:pPr lvl="0"/>
            <a:r>
              <a:rPr lang="en-US" dirty="0"/>
              <a:t>Click to edit master text styles</a:t>
            </a:r>
          </a:p>
        </p:txBody>
      </p:sp>
      <p:sp>
        <p:nvSpPr>
          <p:cNvPr id="29" name="Text Placeholder 28"/>
          <p:cNvSpPr>
            <a:spLocks noGrp="1"/>
          </p:cNvSpPr>
          <p:nvPr>
            <p:ph type="body" sz="quarter" idx="17" hasCustomPrompt="1"/>
          </p:nvPr>
        </p:nvSpPr>
        <p:spPr>
          <a:xfrm>
            <a:off x="9578832" y="3074740"/>
            <a:ext cx="4475305" cy="4102100"/>
          </a:xfrm>
          <a:prstGeom prst="rect">
            <a:avLst/>
          </a:prstGeom>
        </p:spPr>
        <p:txBody>
          <a:bodyPr vert="horz"/>
          <a:lstStyle>
            <a:lvl1pPr marL="0" indent="0">
              <a:buFontTx/>
              <a:buNone/>
              <a:defRPr sz="2200">
                <a:solidFill>
                  <a:srgbClr val="141313"/>
                </a:solidFill>
              </a:defRPr>
            </a:lvl1pPr>
            <a:lvl2pPr marL="0" indent="0">
              <a:buFontTx/>
              <a:buNone/>
              <a:defRPr sz="2200">
                <a:solidFill>
                  <a:srgbClr val="141313"/>
                </a:solidFill>
              </a:defRPr>
            </a:lvl2pPr>
            <a:lvl3pPr marL="0" indent="0">
              <a:buFontTx/>
              <a:buNone/>
              <a:defRPr sz="2200">
                <a:solidFill>
                  <a:srgbClr val="141313"/>
                </a:solidFill>
              </a:defRPr>
            </a:lvl3pPr>
            <a:lvl4pPr marL="0" indent="0">
              <a:buFontTx/>
              <a:buNone/>
              <a:defRPr sz="2200">
                <a:solidFill>
                  <a:srgbClr val="141313"/>
                </a:solidFill>
              </a:defRPr>
            </a:lvl4pPr>
            <a:lvl5pPr marL="0" indent="0">
              <a:buFontTx/>
              <a:buNone/>
              <a:defRPr sz="2200">
                <a:solidFill>
                  <a:srgbClr val="141313"/>
                </a:solidFill>
              </a:defRPr>
            </a:lvl5pPr>
          </a:lstStyle>
          <a:p>
            <a:pPr lvl="0"/>
            <a:r>
              <a:rPr lang="en-US" dirty="0"/>
              <a:t>Click to edit master text styles</a:t>
            </a:r>
          </a:p>
        </p:txBody>
      </p:sp>
      <p:cxnSp>
        <p:nvCxnSpPr>
          <p:cNvPr id="17" name="Straight Connector 16"/>
          <p:cNvCxnSpPr/>
          <p:nvPr userDrawn="1"/>
        </p:nvCxnSpPr>
        <p:spPr>
          <a:xfrm flipV="1">
            <a:off x="5151324" y="2128836"/>
            <a:ext cx="4360664"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V="1">
            <a:off x="9693474" y="2127248"/>
            <a:ext cx="4360664"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0_Content_PhotoLef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AAAFB9"/>
                </a:solidFill>
              </a:defRPr>
            </a:lvl1pPr>
          </a:lstStyle>
          <a:p>
            <a:r>
              <a:rPr lang="en-US" dirty="0"/>
              <a:t>3/22/2018</a:t>
            </a:r>
          </a:p>
        </p:txBody>
      </p:sp>
      <p:sp>
        <p:nvSpPr>
          <p:cNvPr id="3" name="Footer Placeholder 2"/>
          <p:cNvSpPr>
            <a:spLocks noGrp="1"/>
          </p:cNvSpPr>
          <p:nvPr>
            <p:ph type="ftr" sz="quarter" idx="11"/>
          </p:nvPr>
        </p:nvSpPr>
        <p:spPr/>
        <p:txBody>
          <a:bodyPr/>
          <a:lstStyle>
            <a:lvl1pPr>
              <a:defRPr>
                <a:solidFill>
                  <a:srgbClr val="AAAFB9"/>
                </a:solidFill>
              </a:defRPr>
            </a:lvl1pPr>
          </a:lstStyle>
          <a:p>
            <a:r>
              <a:rPr lang="en-US" dirty="0"/>
              <a:t>Family Planning Workshop</a:t>
            </a:r>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495272" y="545660"/>
            <a:ext cx="12041084" cy="1581588"/>
          </a:xfrm>
          <a:prstGeom prst="rect">
            <a:avLst/>
          </a:prstGeom>
        </p:spPr>
        <p:txBody>
          <a:bodyPr anchor="t">
            <a:noAutofit/>
          </a:bodyPr>
          <a:lstStyle>
            <a:lvl1pPr algn="l">
              <a:lnSpc>
                <a:spcPts val="5440"/>
              </a:lnSpc>
              <a:defRPr sz="5400">
                <a:solidFill>
                  <a:srgbClr val="141313"/>
                </a:solidFill>
              </a:defRPr>
            </a:lvl1pPr>
          </a:lstStyle>
          <a:p>
            <a:r>
              <a:rPr lang="en-US" dirty="0"/>
              <a:t>Click to edit master title style</a:t>
            </a:r>
          </a:p>
        </p:txBody>
      </p:sp>
      <p:sp>
        <p:nvSpPr>
          <p:cNvPr id="18" name="Content Placeholder 17"/>
          <p:cNvSpPr>
            <a:spLocks noGrp="1"/>
          </p:cNvSpPr>
          <p:nvPr>
            <p:ph sz="quarter" idx="13" hasCustomPrompt="1"/>
          </p:nvPr>
        </p:nvSpPr>
        <p:spPr>
          <a:xfrm>
            <a:off x="510858" y="3074740"/>
            <a:ext cx="4492748" cy="4102100"/>
          </a:xfrm>
          <a:prstGeom prst="rect">
            <a:avLst/>
          </a:prstGeom>
        </p:spPr>
        <p:txBody>
          <a:bodyPr>
            <a:noAutofit/>
          </a:bodyPr>
          <a:lstStyle>
            <a:lvl1pPr marL="0" indent="0">
              <a:spcBef>
                <a:spcPts val="0"/>
              </a:spcBef>
              <a:spcAft>
                <a:spcPts val="600"/>
              </a:spcAft>
              <a:buFontTx/>
              <a:buNone/>
              <a:defRPr sz="2200">
                <a:solidFill>
                  <a:srgbClr val="141313"/>
                </a:solidFill>
              </a:defRPr>
            </a:lvl1pPr>
            <a:lvl2pPr marL="520700" indent="-292100">
              <a:spcBef>
                <a:spcPts val="0"/>
              </a:spcBef>
              <a:spcAft>
                <a:spcPts val="600"/>
              </a:spcAft>
              <a:buFontTx/>
              <a:buNone/>
              <a:defRPr sz="2200">
                <a:solidFill>
                  <a:srgbClr val="141313"/>
                </a:solidFill>
              </a:defRPr>
            </a:lvl2pPr>
            <a:lvl3pPr marL="749300" indent="-228600">
              <a:spcBef>
                <a:spcPts val="0"/>
              </a:spcBef>
              <a:spcAft>
                <a:spcPts val="600"/>
              </a:spcAft>
              <a:buFontTx/>
              <a:buNone/>
              <a:defRPr sz="2200">
                <a:solidFill>
                  <a:srgbClr val="141313"/>
                </a:solidFill>
              </a:defRPr>
            </a:lvl3pPr>
            <a:lvl4pPr marL="1028700" indent="-279400">
              <a:spcBef>
                <a:spcPts val="0"/>
              </a:spcBef>
              <a:spcAft>
                <a:spcPts val="600"/>
              </a:spcAft>
              <a:buFontTx/>
              <a:buNone/>
              <a:defRPr sz="2200">
                <a:solidFill>
                  <a:srgbClr val="141313"/>
                </a:solidFill>
              </a:defRPr>
            </a:lvl4pPr>
            <a:lvl5pPr marL="1257300" indent="-228600">
              <a:spcBef>
                <a:spcPts val="0"/>
              </a:spcBef>
              <a:spcAft>
                <a:spcPts val="600"/>
              </a:spcAft>
              <a:buFontTx/>
              <a:buNone/>
              <a:defRPr sz="2200">
                <a:solidFill>
                  <a:srgbClr val="141313"/>
                </a:solidFill>
              </a:defRPr>
            </a:lvl5pPr>
          </a:lstStyle>
          <a:p>
            <a:pPr lvl="0"/>
            <a:r>
              <a:rPr lang="en-US" dirty="0"/>
              <a:t>Click to edit master text styles</a:t>
            </a:r>
          </a:p>
        </p:txBody>
      </p:sp>
      <p:sp>
        <p:nvSpPr>
          <p:cNvPr id="13" name="Subtitle 2"/>
          <p:cNvSpPr>
            <a:spLocks noGrp="1"/>
          </p:cNvSpPr>
          <p:nvPr>
            <p:ph type="subTitle" idx="1" hasCustomPrompt="1"/>
          </p:nvPr>
        </p:nvSpPr>
        <p:spPr>
          <a:xfrm>
            <a:off x="515938" y="2185740"/>
            <a:ext cx="4487668" cy="889000"/>
          </a:xfrm>
          <a:prstGeom prst="rect">
            <a:avLst/>
          </a:prstGeom>
        </p:spPr>
        <p:txBody>
          <a:bodyPr>
            <a:noAutofit/>
          </a:bodyPr>
          <a:lstStyle>
            <a:lvl1pPr marL="0" indent="0" algn="l">
              <a:buNone/>
              <a:defRPr sz="2200" b="1">
                <a:solidFill>
                  <a:srgbClr val="141313"/>
                </a:solidFill>
              </a:defRPr>
            </a:lvl1pPr>
            <a:lvl2pPr marL="653110" indent="0" algn="ctr">
              <a:buNone/>
              <a:defRPr>
                <a:solidFill>
                  <a:schemeClr val="tx1">
                    <a:tint val="75000"/>
                  </a:schemeClr>
                </a:solidFill>
              </a:defRPr>
            </a:lvl2pPr>
            <a:lvl3pPr marL="1306220" indent="0" algn="ctr">
              <a:buNone/>
              <a:defRPr>
                <a:solidFill>
                  <a:schemeClr val="tx1">
                    <a:tint val="75000"/>
                  </a:schemeClr>
                </a:solidFill>
              </a:defRPr>
            </a:lvl3pPr>
            <a:lvl4pPr marL="1959331" indent="0" algn="ctr">
              <a:buNone/>
              <a:defRPr>
                <a:solidFill>
                  <a:schemeClr val="tx1">
                    <a:tint val="75000"/>
                  </a:schemeClr>
                </a:solidFill>
              </a:defRPr>
            </a:lvl4pPr>
            <a:lvl5pPr marL="2612441" indent="0" algn="ctr">
              <a:buNone/>
              <a:defRPr>
                <a:solidFill>
                  <a:schemeClr val="tx1">
                    <a:tint val="75000"/>
                  </a:schemeClr>
                </a:solidFill>
              </a:defRPr>
            </a:lvl5pPr>
            <a:lvl6pPr marL="3265551" indent="0" algn="ctr">
              <a:buNone/>
              <a:defRPr>
                <a:solidFill>
                  <a:schemeClr val="tx1">
                    <a:tint val="75000"/>
                  </a:schemeClr>
                </a:solidFill>
              </a:defRPr>
            </a:lvl6pPr>
            <a:lvl7pPr marL="3918661" indent="0" algn="ctr">
              <a:buNone/>
              <a:defRPr>
                <a:solidFill>
                  <a:schemeClr val="tx1">
                    <a:tint val="75000"/>
                  </a:schemeClr>
                </a:solidFill>
              </a:defRPr>
            </a:lvl7pPr>
            <a:lvl8pPr marL="4571771" indent="0" algn="ctr">
              <a:buNone/>
              <a:defRPr>
                <a:solidFill>
                  <a:schemeClr val="tx1">
                    <a:tint val="75000"/>
                  </a:schemeClr>
                </a:solidFill>
              </a:defRPr>
            </a:lvl8pPr>
            <a:lvl9pPr marL="5224882" indent="0" algn="ctr">
              <a:buNone/>
              <a:defRPr>
                <a:solidFill>
                  <a:schemeClr val="tx1">
                    <a:tint val="75000"/>
                  </a:schemeClr>
                </a:solidFill>
              </a:defRPr>
            </a:lvl9pPr>
          </a:lstStyle>
          <a:p>
            <a:r>
              <a:rPr lang="en-US" dirty="0"/>
              <a:t>Click to edit master subtitle style</a:t>
            </a:r>
          </a:p>
        </p:txBody>
      </p:sp>
      <p:sp>
        <p:nvSpPr>
          <p:cNvPr id="15" name="Freeform 14"/>
          <p:cNvSpPr>
            <a:spLocks/>
          </p:cNvSpPr>
          <p:nvPr userDrawn="1"/>
        </p:nvSpPr>
        <p:spPr>
          <a:xfrm>
            <a:off x="604838" y="0"/>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0" name="Straight Connector 9"/>
          <p:cNvCxnSpPr/>
          <p:nvPr userDrawn="1"/>
        </p:nvCxnSpPr>
        <p:spPr>
          <a:xfrm flipV="1">
            <a:off x="604842" y="2130424"/>
            <a:ext cx="4360664"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4" hasCustomPrompt="1"/>
          </p:nvPr>
        </p:nvSpPr>
        <p:spPr>
          <a:xfrm>
            <a:off x="5052956" y="2185740"/>
            <a:ext cx="4459032" cy="889000"/>
          </a:xfrm>
          <a:prstGeom prst="rect">
            <a:avLst/>
          </a:prstGeom>
        </p:spPr>
        <p:txBody>
          <a:bodyPr vert="horz"/>
          <a:lstStyle>
            <a:lvl1pPr marL="0" indent="0">
              <a:buFontTx/>
              <a:buNone/>
              <a:defRPr sz="2200" b="1">
                <a:solidFill>
                  <a:schemeClr val="accent1"/>
                </a:solidFill>
              </a:defRPr>
            </a:lvl1pPr>
            <a:lvl2pPr marL="0" indent="0">
              <a:buFontTx/>
              <a:buNone/>
              <a:defRPr sz="2200">
                <a:solidFill>
                  <a:srgbClr val="141313"/>
                </a:solidFill>
              </a:defRPr>
            </a:lvl2pPr>
            <a:lvl3pPr marL="0" indent="0">
              <a:buFontTx/>
              <a:buNone/>
              <a:defRPr sz="2200">
                <a:solidFill>
                  <a:srgbClr val="141313"/>
                </a:solidFill>
              </a:defRPr>
            </a:lvl3pPr>
            <a:lvl4pPr marL="0" indent="0">
              <a:buFontTx/>
              <a:buNone/>
              <a:defRPr sz="2200">
                <a:solidFill>
                  <a:srgbClr val="141313"/>
                </a:solidFill>
              </a:defRPr>
            </a:lvl4pPr>
            <a:lvl5pPr marL="0" indent="0">
              <a:buFontTx/>
              <a:buNone/>
              <a:defRPr sz="2200">
                <a:solidFill>
                  <a:srgbClr val="141313"/>
                </a:solidFill>
              </a:defRPr>
            </a:lvl5pPr>
          </a:lstStyle>
          <a:p>
            <a:pPr lvl="0"/>
            <a:r>
              <a:rPr lang="en-US" dirty="0"/>
              <a:t>Click to edit master text styles</a:t>
            </a:r>
          </a:p>
        </p:txBody>
      </p:sp>
      <p:sp>
        <p:nvSpPr>
          <p:cNvPr id="23" name="Text Placeholder 22"/>
          <p:cNvSpPr>
            <a:spLocks noGrp="1"/>
          </p:cNvSpPr>
          <p:nvPr>
            <p:ph type="body" sz="quarter" idx="15" hasCustomPrompt="1"/>
          </p:nvPr>
        </p:nvSpPr>
        <p:spPr>
          <a:xfrm>
            <a:off x="9578834" y="2185740"/>
            <a:ext cx="4475304" cy="889000"/>
          </a:xfrm>
          <a:prstGeom prst="rect">
            <a:avLst/>
          </a:prstGeom>
        </p:spPr>
        <p:txBody>
          <a:bodyPr vert="horz"/>
          <a:lstStyle>
            <a:lvl1pPr marL="0" indent="0">
              <a:buFontTx/>
              <a:buNone/>
              <a:defRPr sz="2200" b="1">
                <a:solidFill>
                  <a:schemeClr val="accent4"/>
                </a:solidFill>
              </a:defRPr>
            </a:lvl1pPr>
            <a:lvl2pPr marL="0" indent="0">
              <a:buFontTx/>
              <a:buNone/>
              <a:defRPr sz="2200" b="1">
                <a:solidFill>
                  <a:srgbClr val="141313"/>
                </a:solidFill>
              </a:defRPr>
            </a:lvl2pPr>
            <a:lvl3pPr marL="0" indent="0">
              <a:buFontTx/>
              <a:buNone/>
              <a:defRPr sz="2200" b="1">
                <a:solidFill>
                  <a:srgbClr val="141313"/>
                </a:solidFill>
              </a:defRPr>
            </a:lvl3pPr>
            <a:lvl4pPr marL="0" indent="0">
              <a:buFontTx/>
              <a:buNone/>
              <a:defRPr sz="2200" b="1">
                <a:solidFill>
                  <a:srgbClr val="141313"/>
                </a:solidFill>
              </a:defRPr>
            </a:lvl4pPr>
            <a:lvl5pPr marL="0" indent="0">
              <a:buFontTx/>
              <a:buNone/>
              <a:defRPr sz="2200" b="1">
                <a:solidFill>
                  <a:srgbClr val="141313"/>
                </a:solidFill>
              </a:defRPr>
            </a:lvl5pPr>
          </a:lstStyle>
          <a:p>
            <a:pPr lvl="0"/>
            <a:r>
              <a:rPr lang="en-US" dirty="0"/>
              <a:t>Click to edit master text styles</a:t>
            </a:r>
          </a:p>
        </p:txBody>
      </p:sp>
      <p:sp>
        <p:nvSpPr>
          <p:cNvPr id="27" name="Text Placeholder 26"/>
          <p:cNvSpPr>
            <a:spLocks noGrp="1"/>
          </p:cNvSpPr>
          <p:nvPr>
            <p:ph type="body" sz="quarter" idx="16" hasCustomPrompt="1"/>
          </p:nvPr>
        </p:nvSpPr>
        <p:spPr>
          <a:xfrm>
            <a:off x="5052956" y="3074740"/>
            <a:ext cx="4459032" cy="4102100"/>
          </a:xfrm>
          <a:prstGeom prst="rect">
            <a:avLst/>
          </a:prstGeom>
        </p:spPr>
        <p:txBody>
          <a:bodyPr vert="horz"/>
          <a:lstStyle>
            <a:lvl1pPr marL="0" indent="0">
              <a:buFontTx/>
              <a:buNone/>
              <a:defRPr sz="2200">
                <a:solidFill>
                  <a:srgbClr val="141313"/>
                </a:solidFill>
              </a:defRPr>
            </a:lvl1pPr>
            <a:lvl2pPr marL="0" indent="0">
              <a:buFontTx/>
              <a:buNone/>
              <a:defRPr sz="2200">
                <a:solidFill>
                  <a:srgbClr val="141313"/>
                </a:solidFill>
              </a:defRPr>
            </a:lvl2pPr>
            <a:lvl3pPr marL="0" indent="0">
              <a:buFontTx/>
              <a:buNone/>
              <a:defRPr sz="2200">
                <a:solidFill>
                  <a:srgbClr val="141313"/>
                </a:solidFill>
              </a:defRPr>
            </a:lvl3pPr>
            <a:lvl4pPr marL="0" indent="0">
              <a:buFontTx/>
              <a:buNone/>
              <a:defRPr sz="2200">
                <a:solidFill>
                  <a:srgbClr val="141313"/>
                </a:solidFill>
              </a:defRPr>
            </a:lvl4pPr>
            <a:lvl5pPr marL="0" indent="0">
              <a:buFontTx/>
              <a:buNone/>
              <a:defRPr sz="2200">
                <a:solidFill>
                  <a:srgbClr val="141313"/>
                </a:solidFill>
              </a:defRPr>
            </a:lvl5pPr>
          </a:lstStyle>
          <a:p>
            <a:pPr lvl="0"/>
            <a:r>
              <a:rPr lang="en-US" dirty="0"/>
              <a:t>Click to edit master text styles</a:t>
            </a:r>
          </a:p>
        </p:txBody>
      </p:sp>
      <p:sp>
        <p:nvSpPr>
          <p:cNvPr id="29" name="Text Placeholder 28"/>
          <p:cNvSpPr>
            <a:spLocks noGrp="1"/>
          </p:cNvSpPr>
          <p:nvPr>
            <p:ph type="body" sz="quarter" idx="17" hasCustomPrompt="1"/>
          </p:nvPr>
        </p:nvSpPr>
        <p:spPr>
          <a:xfrm>
            <a:off x="9578832" y="3074740"/>
            <a:ext cx="4475305" cy="4102100"/>
          </a:xfrm>
          <a:prstGeom prst="rect">
            <a:avLst/>
          </a:prstGeom>
        </p:spPr>
        <p:txBody>
          <a:bodyPr vert="horz"/>
          <a:lstStyle>
            <a:lvl1pPr marL="0" indent="0">
              <a:buFontTx/>
              <a:buNone/>
              <a:defRPr sz="2200">
                <a:solidFill>
                  <a:srgbClr val="141313"/>
                </a:solidFill>
              </a:defRPr>
            </a:lvl1pPr>
            <a:lvl2pPr marL="0" indent="0">
              <a:buFontTx/>
              <a:buNone/>
              <a:defRPr sz="2200">
                <a:solidFill>
                  <a:srgbClr val="141313"/>
                </a:solidFill>
              </a:defRPr>
            </a:lvl2pPr>
            <a:lvl3pPr marL="0" indent="0">
              <a:buFontTx/>
              <a:buNone/>
              <a:defRPr sz="2200">
                <a:solidFill>
                  <a:srgbClr val="141313"/>
                </a:solidFill>
              </a:defRPr>
            </a:lvl3pPr>
            <a:lvl4pPr marL="0" indent="0">
              <a:buFontTx/>
              <a:buNone/>
              <a:defRPr sz="2200">
                <a:solidFill>
                  <a:srgbClr val="141313"/>
                </a:solidFill>
              </a:defRPr>
            </a:lvl4pPr>
            <a:lvl5pPr marL="0" indent="0">
              <a:buFontTx/>
              <a:buNone/>
              <a:defRPr sz="2200">
                <a:solidFill>
                  <a:srgbClr val="141313"/>
                </a:solidFill>
              </a:defRPr>
            </a:lvl5pPr>
          </a:lstStyle>
          <a:p>
            <a:pPr lvl="0"/>
            <a:r>
              <a:rPr lang="en-US" dirty="0"/>
              <a:t>Click to edit master text styles</a:t>
            </a:r>
          </a:p>
        </p:txBody>
      </p:sp>
      <p:cxnSp>
        <p:nvCxnSpPr>
          <p:cNvPr id="17" name="Straight Connector 16"/>
          <p:cNvCxnSpPr/>
          <p:nvPr userDrawn="1"/>
        </p:nvCxnSpPr>
        <p:spPr>
          <a:xfrm flipV="1">
            <a:off x="5151324" y="2128836"/>
            <a:ext cx="4360664"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V="1">
            <a:off x="9693474" y="2127248"/>
            <a:ext cx="4360664"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Content_PhotoLef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AAAFB9"/>
                </a:solidFill>
              </a:defRPr>
            </a:lvl1pPr>
          </a:lstStyle>
          <a:p>
            <a:r>
              <a:rPr lang="en-US" dirty="0"/>
              <a:t>3/22/2018</a:t>
            </a:r>
          </a:p>
        </p:txBody>
      </p:sp>
      <p:sp>
        <p:nvSpPr>
          <p:cNvPr id="3" name="Footer Placeholder 2"/>
          <p:cNvSpPr>
            <a:spLocks noGrp="1"/>
          </p:cNvSpPr>
          <p:nvPr>
            <p:ph type="ftr" sz="quarter" idx="11"/>
          </p:nvPr>
        </p:nvSpPr>
        <p:spPr/>
        <p:txBody>
          <a:bodyPr/>
          <a:lstStyle>
            <a:lvl1pPr>
              <a:defRPr>
                <a:solidFill>
                  <a:srgbClr val="AAAFB9"/>
                </a:solidFill>
              </a:defRPr>
            </a:lvl1pPr>
          </a:lstStyle>
          <a:p>
            <a:r>
              <a:rPr lang="en-US" dirty="0"/>
              <a:t>Family Planning Workshop</a:t>
            </a:r>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495272" y="545660"/>
            <a:ext cx="12063365" cy="1584764"/>
          </a:xfrm>
          <a:prstGeom prst="rect">
            <a:avLst/>
          </a:prstGeom>
        </p:spPr>
        <p:txBody>
          <a:bodyPr anchor="t">
            <a:noAutofit/>
          </a:bodyPr>
          <a:lstStyle>
            <a:lvl1pPr algn="l">
              <a:lnSpc>
                <a:spcPts val="5440"/>
              </a:lnSpc>
              <a:defRPr sz="5400">
                <a:solidFill>
                  <a:srgbClr val="141313"/>
                </a:solidFill>
              </a:defRPr>
            </a:lvl1pPr>
          </a:lstStyle>
          <a:p>
            <a:r>
              <a:rPr lang="en-US" dirty="0"/>
              <a:t>Click to edit master title style</a:t>
            </a:r>
          </a:p>
        </p:txBody>
      </p:sp>
      <p:sp>
        <p:nvSpPr>
          <p:cNvPr id="18" name="Content Placeholder 17"/>
          <p:cNvSpPr>
            <a:spLocks noGrp="1"/>
          </p:cNvSpPr>
          <p:nvPr>
            <p:ph sz="quarter" idx="13" hasCustomPrompt="1"/>
          </p:nvPr>
        </p:nvSpPr>
        <p:spPr>
          <a:xfrm>
            <a:off x="510858" y="3074740"/>
            <a:ext cx="3319780" cy="3230879"/>
          </a:xfrm>
          <a:prstGeom prst="rect">
            <a:avLst/>
          </a:prstGeom>
        </p:spPr>
        <p:txBody>
          <a:bodyPr>
            <a:noAutofit/>
          </a:bodyPr>
          <a:lstStyle>
            <a:lvl1pPr marL="0" indent="0">
              <a:spcBef>
                <a:spcPts val="0"/>
              </a:spcBef>
              <a:spcAft>
                <a:spcPts val="600"/>
              </a:spcAft>
              <a:buFontTx/>
              <a:buNone/>
              <a:defRPr sz="2200">
                <a:solidFill>
                  <a:srgbClr val="141313"/>
                </a:solidFill>
              </a:defRPr>
            </a:lvl1pPr>
            <a:lvl2pPr marL="520700" indent="-292100">
              <a:spcBef>
                <a:spcPts val="0"/>
              </a:spcBef>
              <a:spcAft>
                <a:spcPts val="600"/>
              </a:spcAft>
              <a:buFontTx/>
              <a:buNone/>
              <a:defRPr sz="2200">
                <a:solidFill>
                  <a:srgbClr val="141313"/>
                </a:solidFill>
              </a:defRPr>
            </a:lvl2pPr>
            <a:lvl3pPr marL="749300" indent="-228600">
              <a:spcBef>
                <a:spcPts val="0"/>
              </a:spcBef>
              <a:spcAft>
                <a:spcPts val="600"/>
              </a:spcAft>
              <a:buFontTx/>
              <a:buNone/>
              <a:defRPr sz="2200">
                <a:solidFill>
                  <a:srgbClr val="141313"/>
                </a:solidFill>
              </a:defRPr>
            </a:lvl3pPr>
            <a:lvl4pPr marL="1028700" indent="-279400">
              <a:spcBef>
                <a:spcPts val="0"/>
              </a:spcBef>
              <a:spcAft>
                <a:spcPts val="600"/>
              </a:spcAft>
              <a:buFontTx/>
              <a:buNone/>
              <a:defRPr sz="2200">
                <a:solidFill>
                  <a:srgbClr val="141313"/>
                </a:solidFill>
              </a:defRPr>
            </a:lvl4pPr>
            <a:lvl5pPr marL="1257300" indent="-228600">
              <a:spcBef>
                <a:spcPts val="0"/>
              </a:spcBef>
              <a:spcAft>
                <a:spcPts val="600"/>
              </a:spcAft>
              <a:buFontTx/>
              <a:buNone/>
              <a:defRPr sz="2200">
                <a:solidFill>
                  <a:srgbClr val="141313"/>
                </a:solidFill>
              </a:defRPr>
            </a:lvl5pPr>
          </a:lstStyle>
          <a:p>
            <a:pPr lvl="0"/>
            <a:r>
              <a:rPr lang="en-US" dirty="0"/>
              <a:t>Click to edit master text styles</a:t>
            </a:r>
          </a:p>
        </p:txBody>
      </p:sp>
      <p:sp>
        <p:nvSpPr>
          <p:cNvPr id="13" name="Subtitle 2"/>
          <p:cNvSpPr>
            <a:spLocks noGrp="1"/>
          </p:cNvSpPr>
          <p:nvPr>
            <p:ph type="subTitle" idx="1" hasCustomPrompt="1"/>
          </p:nvPr>
        </p:nvSpPr>
        <p:spPr>
          <a:xfrm>
            <a:off x="515938" y="2185740"/>
            <a:ext cx="3314700" cy="889000"/>
          </a:xfrm>
          <a:prstGeom prst="rect">
            <a:avLst/>
          </a:prstGeom>
        </p:spPr>
        <p:txBody>
          <a:bodyPr>
            <a:noAutofit/>
          </a:bodyPr>
          <a:lstStyle>
            <a:lvl1pPr marL="0" indent="0" algn="l">
              <a:buNone/>
              <a:defRPr sz="2200" b="1">
                <a:solidFill>
                  <a:srgbClr val="141313"/>
                </a:solidFill>
              </a:defRPr>
            </a:lvl1pPr>
            <a:lvl2pPr marL="653110" indent="0" algn="ctr">
              <a:buNone/>
              <a:defRPr>
                <a:solidFill>
                  <a:schemeClr val="tx1">
                    <a:tint val="75000"/>
                  </a:schemeClr>
                </a:solidFill>
              </a:defRPr>
            </a:lvl2pPr>
            <a:lvl3pPr marL="1306220" indent="0" algn="ctr">
              <a:buNone/>
              <a:defRPr>
                <a:solidFill>
                  <a:schemeClr val="tx1">
                    <a:tint val="75000"/>
                  </a:schemeClr>
                </a:solidFill>
              </a:defRPr>
            </a:lvl3pPr>
            <a:lvl4pPr marL="1959331" indent="0" algn="ctr">
              <a:buNone/>
              <a:defRPr>
                <a:solidFill>
                  <a:schemeClr val="tx1">
                    <a:tint val="75000"/>
                  </a:schemeClr>
                </a:solidFill>
              </a:defRPr>
            </a:lvl4pPr>
            <a:lvl5pPr marL="2612441" indent="0" algn="ctr">
              <a:buNone/>
              <a:defRPr>
                <a:solidFill>
                  <a:schemeClr val="tx1">
                    <a:tint val="75000"/>
                  </a:schemeClr>
                </a:solidFill>
              </a:defRPr>
            </a:lvl5pPr>
            <a:lvl6pPr marL="3265551" indent="0" algn="ctr">
              <a:buNone/>
              <a:defRPr>
                <a:solidFill>
                  <a:schemeClr val="tx1">
                    <a:tint val="75000"/>
                  </a:schemeClr>
                </a:solidFill>
              </a:defRPr>
            </a:lvl6pPr>
            <a:lvl7pPr marL="3918661" indent="0" algn="ctr">
              <a:buNone/>
              <a:defRPr>
                <a:solidFill>
                  <a:schemeClr val="tx1">
                    <a:tint val="75000"/>
                  </a:schemeClr>
                </a:solidFill>
              </a:defRPr>
            </a:lvl7pPr>
            <a:lvl8pPr marL="4571771" indent="0" algn="ctr">
              <a:buNone/>
              <a:defRPr>
                <a:solidFill>
                  <a:schemeClr val="tx1">
                    <a:tint val="75000"/>
                  </a:schemeClr>
                </a:solidFill>
              </a:defRPr>
            </a:lvl8pPr>
            <a:lvl9pPr marL="5224882" indent="0" algn="ctr">
              <a:buNone/>
              <a:defRPr>
                <a:solidFill>
                  <a:schemeClr val="tx1">
                    <a:tint val="75000"/>
                  </a:schemeClr>
                </a:solidFill>
              </a:defRPr>
            </a:lvl9pPr>
          </a:lstStyle>
          <a:p>
            <a:r>
              <a:rPr lang="en-US" dirty="0"/>
              <a:t>Click to edit master subtitle style</a:t>
            </a:r>
          </a:p>
        </p:txBody>
      </p:sp>
      <p:sp>
        <p:nvSpPr>
          <p:cNvPr id="15" name="Freeform 14"/>
          <p:cNvSpPr>
            <a:spLocks/>
          </p:cNvSpPr>
          <p:nvPr userDrawn="1"/>
        </p:nvSpPr>
        <p:spPr>
          <a:xfrm>
            <a:off x="604838" y="0"/>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0" name="Straight Connector 9"/>
          <p:cNvCxnSpPr/>
          <p:nvPr userDrawn="1"/>
        </p:nvCxnSpPr>
        <p:spPr>
          <a:xfrm>
            <a:off x="604838" y="2132012"/>
            <a:ext cx="3187700"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4008438" y="2130424"/>
            <a:ext cx="10045700" cy="3176"/>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4" hasCustomPrompt="1"/>
          </p:nvPr>
        </p:nvSpPr>
        <p:spPr>
          <a:xfrm>
            <a:off x="3932238" y="2241440"/>
            <a:ext cx="2540000" cy="1270000"/>
          </a:xfrm>
          <a:prstGeom prst="rect">
            <a:avLst/>
          </a:prstGeom>
        </p:spPr>
        <p:txBody>
          <a:bodyPr vert="horz"/>
          <a:lstStyle>
            <a:lvl1pPr marL="0" indent="0">
              <a:buFontTx/>
              <a:buNone/>
              <a:defRPr sz="1800" b="1">
                <a:solidFill>
                  <a:srgbClr val="141313"/>
                </a:solidFill>
              </a:defRPr>
            </a:lvl1pPr>
            <a:lvl2pPr marL="0" indent="0">
              <a:buFontTx/>
              <a:buNone/>
              <a:defRPr sz="2200">
                <a:solidFill>
                  <a:srgbClr val="141313"/>
                </a:solidFill>
              </a:defRPr>
            </a:lvl2pPr>
            <a:lvl3pPr marL="0" indent="0">
              <a:buFontTx/>
              <a:buNone/>
              <a:defRPr sz="2200">
                <a:solidFill>
                  <a:srgbClr val="141313"/>
                </a:solidFill>
              </a:defRPr>
            </a:lvl3pPr>
            <a:lvl4pPr marL="0" indent="0">
              <a:buFontTx/>
              <a:buNone/>
              <a:defRPr sz="2200">
                <a:solidFill>
                  <a:srgbClr val="141313"/>
                </a:solidFill>
              </a:defRPr>
            </a:lvl4pPr>
            <a:lvl5pPr marL="0" indent="0">
              <a:buFontTx/>
              <a:buNone/>
              <a:defRPr sz="2200">
                <a:solidFill>
                  <a:srgbClr val="141313"/>
                </a:solidFill>
              </a:defRPr>
            </a:lvl5pPr>
          </a:lstStyle>
          <a:p>
            <a:pPr lvl="0"/>
            <a:r>
              <a:rPr lang="en-US" dirty="0"/>
              <a:t>Click to edit master text styles</a:t>
            </a:r>
          </a:p>
        </p:txBody>
      </p:sp>
      <p:sp>
        <p:nvSpPr>
          <p:cNvPr id="16" name="Text Placeholder 15"/>
          <p:cNvSpPr>
            <a:spLocks noGrp="1"/>
          </p:cNvSpPr>
          <p:nvPr>
            <p:ph type="body" sz="quarter" idx="15" hasCustomPrompt="1"/>
          </p:nvPr>
        </p:nvSpPr>
        <p:spPr>
          <a:xfrm>
            <a:off x="6472238" y="2241440"/>
            <a:ext cx="2540000" cy="1270000"/>
          </a:xfrm>
          <a:prstGeom prst="rect">
            <a:avLst/>
          </a:prstGeom>
        </p:spPr>
        <p:txBody>
          <a:bodyPr vert="horz"/>
          <a:lstStyle>
            <a:lvl1pPr marL="0" indent="0">
              <a:buFontTx/>
              <a:buNone/>
              <a:defRPr sz="1800" b="1">
                <a:solidFill>
                  <a:srgbClr val="141313"/>
                </a:solidFill>
              </a:defRPr>
            </a:lvl1pPr>
            <a:lvl2pPr marL="0" indent="0">
              <a:buFontTx/>
              <a:buNone/>
              <a:defRPr sz="2200">
                <a:solidFill>
                  <a:srgbClr val="141313"/>
                </a:solidFill>
              </a:defRPr>
            </a:lvl2pPr>
            <a:lvl3pPr marL="0" indent="0">
              <a:buFontTx/>
              <a:buNone/>
              <a:defRPr sz="2200">
                <a:solidFill>
                  <a:srgbClr val="141313"/>
                </a:solidFill>
              </a:defRPr>
            </a:lvl3pPr>
            <a:lvl4pPr marL="0" indent="0">
              <a:buFontTx/>
              <a:buNone/>
              <a:defRPr sz="2200">
                <a:solidFill>
                  <a:srgbClr val="141313"/>
                </a:solidFill>
              </a:defRPr>
            </a:lvl4pPr>
            <a:lvl5pPr marL="0" indent="0">
              <a:buFontTx/>
              <a:buNone/>
              <a:defRPr sz="2200">
                <a:solidFill>
                  <a:srgbClr val="141313"/>
                </a:solidFill>
              </a:defRPr>
            </a:lvl5pPr>
          </a:lstStyle>
          <a:p>
            <a:pPr lvl="0"/>
            <a:r>
              <a:rPr lang="en-US" dirty="0"/>
              <a:t>Click to edit master text styles</a:t>
            </a:r>
          </a:p>
        </p:txBody>
      </p:sp>
      <p:sp>
        <p:nvSpPr>
          <p:cNvPr id="19" name="Text Placeholder 18"/>
          <p:cNvSpPr>
            <a:spLocks noGrp="1"/>
          </p:cNvSpPr>
          <p:nvPr>
            <p:ph type="body" sz="quarter" idx="16" hasCustomPrompt="1"/>
          </p:nvPr>
        </p:nvSpPr>
        <p:spPr>
          <a:xfrm>
            <a:off x="9012238" y="2241440"/>
            <a:ext cx="2540000" cy="1270000"/>
          </a:xfrm>
          <a:prstGeom prst="rect">
            <a:avLst/>
          </a:prstGeom>
        </p:spPr>
        <p:txBody>
          <a:bodyPr vert="horz"/>
          <a:lstStyle>
            <a:lvl1pPr marL="0" indent="0">
              <a:buFontTx/>
              <a:buNone/>
              <a:defRPr sz="1800" b="1">
                <a:solidFill>
                  <a:srgbClr val="141313"/>
                </a:solidFill>
              </a:defRPr>
            </a:lvl1pPr>
            <a:lvl2pPr marL="0" indent="0">
              <a:buFontTx/>
              <a:buNone/>
              <a:defRPr sz="2200" b="1">
                <a:solidFill>
                  <a:srgbClr val="141313"/>
                </a:solidFill>
              </a:defRPr>
            </a:lvl2pPr>
            <a:lvl3pPr marL="0" indent="0">
              <a:buFontTx/>
              <a:buNone/>
              <a:defRPr sz="2200" b="1">
                <a:solidFill>
                  <a:srgbClr val="141313"/>
                </a:solidFill>
              </a:defRPr>
            </a:lvl3pPr>
            <a:lvl4pPr marL="0" indent="0">
              <a:buFontTx/>
              <a:buNone/>
              <a:defRPr sz="2200" b="1">
                <a:solidFill>
                  <a:srgbClr val="141313"/>
                </a:solidFill>
              </a:defRPr>
            </a:lvl4pPr>
            <a:lvl5pPr marL="0" indent="0">
              <a:buFontTx/>
              <a:buNone/>
              <a:defRPr sz="2200" b="1">
                <a:solidFill>
                  <a:srgbClr val="141313"/>
                </a:solidFill>
              </a:defRPr>
            </a:lvl5pPr>
          </a:lstStyle>
          <a:p>
            <a:pPr lvl="0"/>
            <a:r>
              <a:rPr lang="en-US" dirty="0"/>
              <a:t>Click to edit master text styles</a:t>
            </a:r>
          </a:p>
        </p:txBody>
      </p:sp>
      <p:sp>
        <p:nvSpPr>
          <p:cNvPr id="22" name="Text Placeholder 21"/>
          <p:cNvSpPr>
            <a:spLocks noGrp="1"/>
          </p:cNvSpPr>
          <p:nvPr>
            <p:ph type="body" sz="quarter" idx="17" hasCustomPrompt="1"/>
          </p:nvPr>
        </p:nvSpPr>
        <p:spPr>
          <a:xfrm>
            <a:off x="11552238" y="2241440"/>
            <a:ext cx="2626042" cy="1270000"/>
          </a:xfrm>
          <a:prstGeom prst="rect">
            <a:avLst/>
          </a:prstGeom>
        </p:spPr>
        <p:txBody>
          <a:bodyPr vert="horz"/>
          <a:lstStyle>
            <a:lvl1pPr marL="0" indent="0">
              <a:buFontTx/>
              <a:buNone/>
              <a:defRPr sz="1800" b="1">
                <a:solidFill>
                  <a:srgbClr val="141313"/>
                </a:solidFill>
              </a:defRPr>
            </a:lvl1pPr>
            <a:lvl2pPr marL="0" indent="0">
              <a:buFontTx/>
              <a:buNone/>
              <a:defRPr sz="2200" b="1">
                <a:solidFill>
                  <a:srgbClr val="141313"/>
                </a:solidFill>
              </a:defRPr>
            </a:lvl2pPr>
            <a:lvl3pPr marL="0" indent="0">
              <a:buFontTx/>
              <a:buNone/>
              <a:defRPr sz="2200" b="1">
                <a:solidFill>
                  <a:srgbClr val="141313"/>
                </a:solidFill>
              </a:defRPr>
            </a:lvl3pPr>
            <a:lvl4pPr marL="0" indent="0">
              <a:buFontTx/>
              <a:buNone/>
              <a:defRPr sz="2200" b="1">
                <a:solidFill>
                  <a:srgbClr val="141313"/>
                </a:solidFill>
              </a:defRPr>
            </a:lvl4pPr>
            <a:lvl5pPr marL="0" indent="0">
              <a:buFontTx/>
              <a:buNone/>
              <a:defRPr sz="2200" b="1">
                <a:solidFill>
                  <a:srgbClr val="141313"/>
                </a:solidFill>
              </a:defRPr>
            </a:lvl5pPr>
          </a:lstStyle>
          <a:p>
            <a:pPr lvl="0"/>
            <a:r>
              <a:rPr lang="en-US" dirty="0"/>
              <a:t>Click to edit master text styles</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8_Content_PhotoLef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AAAFB9"/>
                </a:solidFill>
              </a:defRPr>
            </a:lvl1pPr>
          </a:lstStyle>
          <a:p>
            <a:r>
              <a:rPr lang="en-US" dirty="0"/>
              <a:t>3/22/2018</a:t>
            </a:r>
          </a:p>
        </p:txBody>
      </p:sp>
      <p:sp>
        <p:nvSpPr>
          <p:cNvPr id="3" name="Footer Placeholder 2"/>
          <p:cNvSpPr>
            <a:spLocks noGrp="1"/>
          </p:cNvSpPr>
          <p:nvPr>
            <p:ph type="ftr" sz="quarter" idx="11"/>
          </p:nvPr>
        </p:nvSpPr>
        <p:spPr/>
        <p:txBody>
          <a:bodyPr/>
          <a:lstStyle>
            <a:lvl1pPr>
              <a:defRPr>
                <a:solidFill>
                  <a:srgbClr val="AAAFB9"/>
                </a:solidFill>
              </a:defRPr>
            </a:lvl1pPr>
          </a:lstStyle>
          <a:p>
            <a:r>
              <a:rPr lang="en-US" dirty="0"/>
              <a:t>Family Planning Workshop</a:t>
            </a:r>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495272" y="545660"/>
            <a:ext cx="12063365" cy="1586352"/>
          </a:xfrm>
          <a:prstGeom prst="rect">
            <a:avLst/>
          </a:prstGeom>
        </p:spPr>
        <p:txBody>
          <a:bodyPr anchor="t">
            <a:noAutofit/>
          </a:bodyPr>
          <a:lstStyle>
            <a:lvl1pPr algn="l">
              <a:lnSpc>
                <a:spcPts val="5440"/>
              </a:lnSpc>
              <a:defRPr sz="5400">
                <a:solidFill>
                  <a:srgbClr val="141313"/>
                </a:solidFill>
              </a:defRPr>
            </a:lvl1pPr>
          </a:lstStyle>
          <a:p>
            <a:r>
              <a:rPr lang="en-US" dirty="0"/>
              <a:t>Click to edit master title style</a:t>
            </a:r>
          </a:p>
        </p:txBody>
      </p:sp>
      <p:sp>
        <p:nvSpPr>
          <p:cNvPr id="18" name="Content Placeholder 17"/>
          <p:cNvSpPr>
            <a:spLocks noGrp="1"/>
          </p:cNvSpPr>
          <p:nvPr>
            <p:ph sz="quarter" idx="13" hasCustomPrompt="1"/>
          </p:nvPr>
        </p:nvSpPr>
        <p:spPr>
          <a:xfrm>
            <a:off x="510858" y="5786300"/>
            <a:ext cx="6697980" cy="1785621"/>
          </a:xfrm>
          <a:prstGeom prst="rect">
            <a:avLst/>
          </a:prstGeom>
        </p:spPr>
        <p:txBody>
          <a:bodyPr>
            <a:noAutofit/>
          </a:bodyPr>
          <a:lstStyle>
            <a:lvl1pPr marL="0" indent="0">
              <a:spcBef>
                <a:spcPts val="0"/>
              </a:spcBef>
              <a:spcAft>
                <a:spcPts val="600"/>
              </a:spcAft>
              <a:buFontTx/>
              <a:buNone/>
              <a:defRPr sz="2200">
                <a:solidFill>
                  <a:srgbClr val="141313"/>
                </a:solidFill>
              </a:defRPr>
            </a:lvl1pPr>
            <a:lvl2pPr marL="520700" indent="-292100">
              <a:spcBef>
                <a:spcPts val="0"/>
              </a:spcBef>
              <a:spcAft>
                <a:spcPts val="600"/>
              </a:spcAft>
              <a:buFontTx/>
              <a:buNone/>
              <a:defRPr sz="2200">
                <a:solidFill>
                  <a:srgbClr val="141313"/>
                </a:solidFill>
              </a:defRPr>
            </a:lvl2pPr>
            <a:lvl3pPr marL="749300" indent="-228600">
              <a:spcBef>
                <a:spcPts val="0"/>
              </a:spcBef>
              <a:spcAft>
                <a:spcPts val="600"/>
              </a:spcAft>
              <a:buFontTx/>
              <a:buNone/>
              <a:defRPr sz="2200">
                <a:solidFill>
                  <a:srgbClr val="141313"/>
                </a:solidFill>
              </a:defRPr>
            </a:lvl3pPr>
            <a:lvl4pPr marL="1028700" indent="-279400">
              <a:spcBef>
                <a:spcPts val="0"/>
              </a:spcBef>
              <a:spcAft>
                <a:spcPts val="600"/>
              </a:spcAft>
              <a:buFontTx/>
              <a:buNone/>
              <a:defRPr sz="2200">
                <a:solidFill>
                  <a:srgbClr val="141313"/>
                </a:solidFill>
              </a:defRPr>
            </a:lvl4pPr>
            <a:lvl5pPr marL="1257300" indent="-228600">
              <a:spcBef>
                <a:spcPts val="0"/>
              </a:spcBef>
              <a:spcAft>
                <a:spcPts val="600"/>
              </a:spcAft>
              <a:buFontTx/>
              <a:buNone/>
              <a:defRPr sz="2200">
                <a:solidFill>
                  <a:srgbClr val="141313"/>
                </a:solidFill>
              </a:defRPr>
            </a:lvl5pPr>
          </a:lstStyle>
          <a:p>
            <a:pPr lvl="0"/>
            <a:r>
              <a:rPr lang="en-US" dirty="0"/>
              <a:t>Click to edit master text styles</a:t>
            </a:r>
          </a:p>
        </p:txBody>
      </p:sp>
      <p:sp>
        <p:nvSpPr>
          <p:cNvPr id="13" name="Subtitle 2"/>
          <p:cNvSpPr>
            <a:spLocks noGrp="1"/>
          </p:cNvSpPr>
          <p:nvPr>
            <p:ph type="subTitle" idx="1" hasCustomPrompt="1"/>
          </p:nvPr>
        </p:nvSpPr>
        <p:spPr>
          <a:xfrm>
            <a:off x="515938" y="2185740"/>
            <a:ext cx="13538201" cy="889000"/>
          </a:xfrm>
          <a:prstGeom prst="rect">
            <a:avLst/>
          </a:prstGeom>
        </p:spPr>
        <p:txBody>
          <a:bodyPr>
            <a:noAutofit/>
          </a:bodyPr>
          <a:lstStyle>
            <a:lvl1pPr marL="0" indent="0" algn="l">
              <a:buNone/>
              <a:defRPr sz="2200" b="1">
                <a:solidFill>
                  <a:srgbClr val="141313"/>
                </a:solidFill>
              </a:defRPr>
            </a:lvl1pPr>
            <a:lvl2pPr marL="653110" indent="0" algn="ctr">
              <a:buNone/>
              <a:defRPr>
                <a:solidFill>
                  <a:schemeClr val="tx1">
                    <a:tint val="75000"/>
                  </a:schemeClr>
                </a:solidFill>
              </a:defRPr>
            </a:lvl2pPr>
            <a:lvl3pPr marL="1306220" indent="0" algn="ctr">
              <a:buNone/>
              <a:defRPr>
                <a:solidFill>
                  <a:schemeClr val="tx1">
                    <a:tint val="75000"/>
                  </a:schemeClr>
                </a:solidFill>
              </a:defRPr>
            </a:lvl3pPr>
            <a:lvl4pPr marL="1959331" indent="0" algn="ctr">
              <a:buNone/>
              <a:defRPr>
                <a:solidFill>
                  <a:schemeClr val="tx1">
                    <a:tint val="75000"/>
                  </a:schemeClr>
                </a:solidFill>
              </a:defRPr>
            </a:lvl4pPr>
            <a:lvl5pPr marL="2612441" indent="0" algn="ctr">
              <a:buNone/>
              <a:defRPr>
                <a:solidFill>
                  <a:schemeClr val="tx1">
                    <a:tint val="75000"/>
                  </a:schemeClr>
                </a:solidFill>
              </a:defRPr>
            </a:lvl5pPr>
            <a:lvl6pPr marL="3265551" indent="0" algn="ctr">
              <a:buNone/>
              <a:defRPr>
                <a:solidFill>
                  <a:schemeClr val="tx1">
                    <a:tint val="75000"/>
                  </a:schemeClr>
                </a:solidFill>
              </a:defRPr>
            </a:lvl6pPr>
            <a:lvl7pPr marL="3918661" indent="0" algn="ctr">
              <a:buNone/>
              <a:defRPr>
                <a:solidFill>
                  <a:schemeClr val="tx1">
                    <a:tint val="75000"/>
                  </a:schemeClr>
                </a:solidFill>
              </a:defRPr>
            </a:lvl7pPr>
            <a:lvl8pPr marL="4571771" indent="0" algn="ctr">
              <a:buNone/>
              <a:defRPr>
                <a:solidFill>
                  <a:schemeClr val="tx1">
                    <a:tint val="75000"/>
                  </a:schemeClr>
                </a:solidFill>
              </a:defRPr>
            </a:lvl8pPr>
            <a:lvl9pPr marL="5224882" indent="0" algn="ctr">
              <a:buNone/>
              <a:defRPr>
                <a:solidFill>
                  <a:schemeClr val="tx1">
                    <a:tint val="75000"/>
                  </a:schemeClr>
                </a:solidFill>
              </a:defRPr>
            </a:lvl9pPr>
          </a:lstStyle>
          <a:p>
            <a:r>
              <a:rPr lang="en-US" dirty="0"/>
              <a:t>Click to edit master subtitle style</a:t>
            </a:r>
          </a:p>
        </p:txBody>
      </p:sp>
      <p:sp>
        <p:nvSpPr>
          <p:cNvPr id="15" name="Freeform 14"/>
          <p:cNvSpPr>
            <a:spLocks/>
          </p:cNvSpPr>
          <p:nvPr userDrawn="1"/>
        </p:nvSpPr>
        <p:spPr>
          <a:xfrm>
            <a:off x="604838" y="0"/>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0" name="Straight Connector 9"/>
          <p:cNvCxnSpPr/>
          <p:nvPr userDrawn="1"/>
        </p:nvCxnSpPr>
        <p:spPr>
          <a:xfrm>
            <a:off x="604838" y="2132012"/>
            <a:ext cx="13449300"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592138" y="5727700"/>
            <a:ext cx="6578600"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6" name="Text Placeholder 25"/>
          <p:cNvSpPr>
            <a:spLocks noGrp="1"/>
          </p:cNvSpPr>
          <p:nvPr>
            <p:ph type="body" sz="quarter" idx="14" hasCustomPrompt="1"/>
          </p:nvPr>
        </p:nvSpPr>
        <p:spPr>
          <a:xfrm>
            <a:off x="7404101" y="5786300"/>
            <a:ext cx="6650038" cy="1765300"/>
          </a:xfrm>
          <a:prstGeom prst="rect">
            <a:avLst/>
          </a:prstGeom>
        </p:spPr>
        <p:txBody>
          <a:bodyPr vert="horz"/>
          <a:lstStyle>
            <a:lvl1pPr marL="177800" indent="-177800">
              <a:tabLst/>
              <a:defRPr sz="2200">
                <a:solidFill>
                  <a:srgbClr val="141313"/>
                </a:solidFill>
              </a:defRPr>
            </a:lvl1pPr>
            <a:lvl2pPr marL="457200" indent="-279400">
              <a:defRPr sz="2200">
                <a:solidFill>
                  <a:srgbClr val="141313"/>
                </a:solidFill>
              </a:defRPr>
            </a:lvl2pPr>
            <a:lvl3pPr>
              <a:defRPr sz="2200">
                <a:solidFill>
                  <a:srgbClr val="141313"/>
                </a:solidFill>
              </a:defRPr>
            </a:lvl3pPr>
            <a:lvl4pPr>
              <a:defRPr sz="2200">
                <a:solidFill>
                  <a:srgbClr val="141313"/>
                </a:solidFill>
              </a:defRPr>
            </a:lvl4pPr>
            <a:lvl5pPr>
              <a:defRPr sz="2200">
                <a:solidFill>
                  <a:srgbClr val="141313"/>
                </a:solidFill>
              </a:defRPr>
            </a:lvl5pPr>
          </a:lstStyle>
          <a:p>
            <a:pPr lvl="0"/>
            <a:r>
              <a:rPr lang="en-US" dirty="0"/>
              <a:t>Click to edit master text styles</a:t>
            </a:r>
          </a:p>
          <a:p>
            <a:pPr lvl="1"/>
            <a:r>
              <a:rPr lang="en-US" dirty="0"/>
              <a:t>Second level</a:t>
            </a:r>
          </a:p>
        </p:txBody>
      </p:sp>
      <p:cxnSp>
        <p:nvCxnSpPr>
          <p:cNvPr id="27" name="Straight Connector 26"/>
          <p:cNvCxnSpPr/>
          <p:nvPr userDrawn="1"/>
        </p:nvCxnSpPr>
        <p:spPr>
          <a:xfrm>
            <a:off x="7404100" y="5726112"/>
            <a:ext cx="6650038" cy="3176"/>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ackCover">
    <p:spTree>
      <p:nvGrpSpPr>
        <p:cNvPr id="1" name=""/>
        <p:cNvGrpSpPr/>
        <p:nvPr/>
      </p:nvGrpSpPr>
      <p:grpSpPr>
        <a:xfrm>
          <a:off x="0" y="0"/>
          <a:ext cx="0" cy="0"/>
          <a:chOff x="0" y="0"/>
          <a:chExt cx="0" cy="0"/>
        </a:xfrm>
      </p:grpSpPr>
      <p:pic>
        <p:nvPicPr>
          <p:cNvPr id="5" name="Picture 4" descr="conduent_logo_black.eps"/>
          <p:cNvPicPr>
            <a:picLocks noChangeAspect="1"/>
          </p:cNvPicPr>
          <p:nvPr userDrawn="1"/>
        </p:nvPicPr>
        <p:blipFill>
          <a:blip r:embed="rId2"/>
          <a:stretch>
            <a:fillRect/>
          </a:stretch>
        </p:blipFill>
        <p:spPr>
          <a:xfrm>
            <a:off x="4912307" y="3204604"/>
            <a:ext cx="4845910" cy="1249899"/>
          </a:xfrm>
          <a:prstGeom prst="rect">
            <a:avLst/>
          </a:prstGeom>
        </p:spPr>
      </p:pic>
      <p:sp>
        <p:nvSpPr>
          <p:cNvPr id="9" name="TextBox 8"/>
          <p:cNvSpPr txBox="1"/>
          <p:nvPr userDrawn="1"/>
        </p:nvSpPr>
        <p:spPr>
          <a:xfrm>
            <a:off x="2256415" y="7627621"/>
            <a:ext cx="10121900" cy="230832"/>
          </a:xfrm>
          <a:prstGeom prst="rect">
            <a:avLst/>
          </a:prstGeom>
          <a:noFill/>
        </p:spPr>
        <p:txBody>
          <a:bodyPr wrap="square" rtlCol="0">
            <a:spAutoFit/>
          </a:bodyPr>
          <a:lstStyle/>
          <a:p>
            <a:r>
              <a:rPr lang="en-US" sz="900" kern="1200" dirty="0">
                <a:solidFill>
                  <a:srgbClr val="141313"/>
                </a:solidFill>
                <a:latin typeface="+mn-lt"/>
                <a:ea typeface="+mn-ea"/>
                <a:cs typeface="+mn-cs"/>
              </a:rPr>
              <a:t>© 2017 Conduent Business Services, LLC. All rights reserved. Conduent and Conduent Agile Star are trademarks of Conduent Business Services, LLC in the United States and/or other countries.</a:t>
            </a:r>
            <a:endParaRPr lang="en-US" sz="900" dirty="0">
              <a:solidFill>
                <a:srgbClr val="141313"/>
              </a:solidFill>
              <a:latin typeface="Arial"/>
              <a:cs typeface="Arial"/>
            </a:endParaRPr>
          </a:p>
        </p:txBody>
      </p:sp>
      <p:sp>
        <p:nvSpPr>
          <p:cNvPr id="4" name="Rectangle 3"/>
          <p:cNvSpPr/>
          <p:nvPr userDrawn="1"/>
        </p:nvSpPr>
        <p:spPr>
          <a:xfrm>
            <a:off x="12432916" y="233938"/>
            <a:ext cx="1815918" cy="80207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E"/>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_Option4">
    <p:spTree>
      <p:nvGrpSpPr>
        <p:cNvPr id="1" name=""/>
        <p:cNvGrpSpPr/>
        <p:nvPr/>
      </p:nvGrpSpPr>
      <p:grpSpPr>
        <a:xfrm>
          <a:off x="0" y="0"/>
          <a:ext cx="0" cy="0"/>
          <a:chOff x="0" y="0"/>
          <a:chExt cx="0" cy="0"/>
        </a:xfrm>
      </p:grpSpPr>
      <p:pic>
        <p:nvPicPr>
          <p:cNvPr id="10" name="Picture 9" descr="cover_new_10.ai"/>
          <p:cNvPicPr>
            <a:picLocks noChangeAspect="1"/>
          </p:cNvPicPr>
          <p:nvPr userDrawn="1"/>
        </p:nvPicPr>
        <p:blipFill>
          <a:blip r:embed="rId2"/>
          <a:stretch>
            <a:fillRect/>
          </a:stretch>
        </p:blipFill>
        <p:spPr>
          <a:xfrm>
            <a:off x="0" y="0"/>
            <a:ext cx="14630400" cy="8229600"/>
          </a:xfrm>
          <a:prstGeom prst="rect">
            <a:avLst/>
          </a:prstGeom>
        </p:spPr>
      </p:pic>
      <p:sp>
        <p:nvSpPr>
          <p:cNvPr id="20" name="Content Placeholder 17"/>
          <p:cNvSpPr>
            <a:spLocks noGrp="1"/>
          </p:cNvSpPr>
          <p:nvPr>
            <p:ph sz="quarter" idx="15" hasCustomPrompt="1"/>
          </p:nvPr>
        </p:nvSpPr>
        <p:spPr>
          <a:xfrm>
            <a:off x="5057141" y="2819400"/>
            <a:ext cx="5720080" cy="723900"/>
          </a:xfrm>
          <a:prstGeom prst="rect">
            <a:avLst/>
          </a:prstGeom>
        </p:spPr>
        <p:txBody>
          <a:bodyPr anchor="t">
            <a:noAutofit/>
          </a:bodyPr>
          <a:lstStyle>
            <a:lvl1pPr marL="228600" indent="-228600">
              <a:spcBef>
                <a:spcPts val="0"/>
              </a:spcBef>
              <a:spcAft>
                <a:spcPts val="400"/>
              </a:spcAft>
              <a:buFontTx/>
              <a:buNone/>
              <a:defRPr sz="2400" b="1">
                <a:solidFill>
                  <a:srgbClr val="141313"/>
                </a:solidFill>
              </a:defRPr>
            </a:lvl1pPr>
            <a:lvl2pPr marL="0" indent="0">
              <a:spcBef>
                <a:spcPts val="0"/>
              </a:spcBef>
              <a:spcAft>
                <a:spcPts val="400"/>
              </a:spcAft>
              <a:buFontTx/>
              <a:buNone/>
              <a:defRPr sz="1600" b="1">
                <a:solidFill>
                  <a:schemeClr val="bg1"/>
                </a:solidFill>
              </a:defRPr>
            </a:lvl2pPr>
            <a:lvl3pPr marL="749300" indent="-228600">
              <a:spcBef>
                <a:spcPts val="0"/>
              </a:spcBef>
              <a:spcAft>
                <a:spcPts val="600"/>
              </a:spcAft>
              <a:buFontTx/>
              <a:buNone/>
              <a:defRPr sz="2200"/>
            </a:lvl3pPr>
            <a:lvl4pPr marL="1028700" indent="-279400">
              <a:spcBef>
                <a:spcPts val="0"/>
              </a:spcBef>
              <a:spcAft>
                <a:spcPts val="600"/>
              </a:spcAft>
              <a:buFontTx/>
              <a:buNone/>
              <a:defRPr sz="2200"/>
            </a:lvl4pPr>
            <a:lvl5pPr marL="1257300" indent="-228600">
              <a:spcBef>
                <a:spcPts val="0"/>
              </a:spcBef>
              <a:spcAft>
                <a:spcPts val="600"/>
              </a:spcAft>
              <a:buFontTx/>
              <a:buNone/>
              <a:defRPr sz="2200"/>
            </a:lvl5pPr>
          </a:lstStyle>
          <a:p>
            <a:pPr lvl="0"/>
            <a:r>
              <a:rPr lang="en-US" dirty="0"/>
              <a:t>Click to edit master text styles</a:t>
            </a:r>
          </a:p>
        </p:txBody>
      </p:sp>
      <p:sp>
        <p:nvSpPr>
          <p:cNvPr id="12" name="Title 11"/>
          <p:cNvSpPr>
            <a:spLocks noGrp="1"/>
          </p:cNvSpPr>
          <p:nvPr>
            <p:ph type="title" hasCustomPrompt="1"/>
          </p:nvPr>
        </p:nvSpPr>
        <p:spPr>
          <a:xfrm>
            <a:off x="5015865" y="3581400"/>
            <a:ext cx="5761355" cy="1371600"/>
          </a:xfrm>
          <a:prstGeom prst="rect">
            <a:avLst/>
          </a:prstGeom>
        </p:spPr>
        <p:txBody>
          <a:bodyPr anchor="b">
            <a:noAutofit/>
          </a:bodyPr>
          <a:lstStyle>
            <a:lvl1pPr algn="l">
              <a:lnSpc>
                <a:spcPts val="5440"/>
              </a:lnSpc>
              <a:defRPr sz="5400">
                <a:solidFill>
                  <a:srgbClr val="141313"/>
                </a:solidFill>
              </a:defRPr>
            </a:lvl1pPr>
          </a:lstStyle>
          <a:p>
            <a:r>
              <a:rPr lang="en-US" dirty="0"/>
              <a:t>Click to edit master title style</a:t>
            </a:r>
          </a:p>
        </p:txBody>
      </p:sp>
      <p:sp>
        <p:nvSpPr>
          <p:cNvPr id="14" name="Subtitle 2"/>
          <p:cNvSpPr>
            <a:spLocks noGrp="1"/>
          </p:cNvSpPr>
          <p:nvPr>
            <p:ph type="subTitle" idx="1" hasCustomPrompt="1"/>
          </p:nvPr>
        </p:nvSpPr>
        <p:spPr>
          <a:xfrm>
            <a:off x="5044440" y="5003800"/>
            <a:ext cx="5758180" cy="695960"/>
          </a:xfrm>
          <a:prstGeom prst="rect">
            <a:avLst/>
          </a:prstGeom>
        </p:spPr>
        <p:txBody>
          <a:bodyPr>
            <a:noAutofit/>
          </a:bodyPr>
          <a:lstStyle>
            <a:lvl1pPr marL="0" indent="0" algn="l">
              <a:buNone/>
              <a:defRPr sz="2600" b="1">
                <a:solidFill>
                  <a:srgbClr val="141313"/>
                </a:solidFill>
              </a:defRPr>
            </a:lvl1pPr>
            <a:lvl2pPr marL="653110" indent="0" algn="ctr">
              <a:buNone/>
              <a:defRPr>
                <a:solidFill>
                  <a:schemeClr val="tx1">
                    <a:tint val="75000"/>
                  </a:schemeClr>
                </a:solidFill>
              </a:defRPr>
            </a:lvl2pPr>
            <a:lvl3pPr marL="1306220" indent="0" algn="ctr">
              <a:buNone/>
              <a:defRPr>
                <a:solidFill>
                  <a:schemeClr val="tx1">
                    <a:tint val="75000"/>
                  </a:schemeClr>
                </a:solidFill>
              </a:defRPr>
            </a:lvl3pPr>
            <a:lvl4pPr marL="1959331" indent="0" algn="ctr">
              <a:buNone/>
              <a:defRPr>
                <a:solidFill>
                  <a:schemeClr val="tx1">
                    <a:tint val="75000"/>
                  </a:schemeClr>
                </a:solidFill>
              </a:defRPr>
            </a:lvl4pPr>
            <a:lvl5pPr marL="2612441" indent="0" algn="ctr">
              <a:buNone/>
              <a:defRPr>
                <a:solidFill>
                  <a:schemeClr val="tx1">
                    <a:tint val="75000"/>
                  </a:schemeClr>
                </a:solidFill>
              </a:defRPr>
            </a:lvl5pPr>
            <a:lvl6pPr marL="3265551" indent="0" algn="ctr">
              <a:buNone/>
              <a:defRPr>
                <a:solidFill>
                  <a:schemeClr val="tx1">
                    <a:tint val="75000"/>
                  </a:schemeClr>
                </a:solidFill>
              </a:defRPr>
            </a:lvl6pPr>
            <a:lvl7pPr marL="3918661" indent="0" algn="ctr">
              <a:buNone/>
              <a:defRPr>
                <a:solidFill>
                  <a:schemeClr val="tx1">
                    <a:tint val="75000"/>
                  </a:schemeClr>
                </a:solidFill>
              </a:defRPr>
            </a:lvl7pPr>
            <a:lvl8pPr marL="4571771" indent="0" algn="ctr">
              <a:buNone/>
              <a:defRPr>
                <a:solidFill>
                  <a:schemeClr val="tx1">
                    <a:tint val="75000"/>
                  </a:schemeClr>
                </a:solidFill>
              </a:defRPr>
            </a:lvl8pPr>
            <a:lvl9pPr marL="5224882" indent="0" algn="ctr">
              <a:buNone/>
              <a:defRPr>
                <a:solidFill>
                  <a:schemeClr val="tx1">
                    <a:tint val="75000"/>
                  </a:schemeClr>
                </a:solidFill>
              </a:defRPr>
            </a:lvl9pPr>
          </a:lstStyle>
          <a:p>
            <a:r>
              <a:rPr lang="en-US" dirty="0"/>
              <a:t>Click to edit master subtitle style</a:t>
            </a:r>
          </a:p>
        </p:txBody>
      </p:sp>
      <p:sp>
        <p:nvSpPr>
          <p:cNvPr id="19" name="Content Placeholder 17"/>
          <p:cNvSpPr>
            <a:spLocks noGrp="1"/>
          </p:cNvSpPr>
          <p:nvPr>
            <p:ph sz="quarter" idx="14" hasCustomPrompt="1"/>
          </p:nvPr>
        </p:nvSpPr>
        <p:spPr>
          <a:xfrm>
            <a:off x="8607896" y="7170957"/>
            <a:ext cx="5505360" cy="723900"/>
          </a:xfrm>
          <a:prstGeom prst="rect">
            <a:avLst/>
          </a:prstGeom>
        </p:spPr>
        <p:txBody>
          <a:bodyPr anchor="t">
            <a:noAutofit/>
          </a:bodyPr>
          <a:lstStyle>
            <a:lvl1pPr marL="228600" indent="-228600" algn="r">
              <a:spcBef>
                <a:spcPts val="0"/>
              </a:spcBef>
              <a:spcAft>
                <a:spcPts val="400"/>
              </a:spcAft>
              <a:buFontTx/>
              <a:buNone/>
              <a:defRPr sz="1600" b="1">
                <a:solidFill>
                  <a:srgbClr val="141313"/>
                </a:solidFill>
              </a:defRPr>
            </a:lvl1pPr>
            <a:lvl2pPr marL="0" indent="0" algn="r">
              <a:spcBef>
                <a:spcPts val="0"/>
              </a:spcBef>
              <a:spcAft>
                <a:spcPts val="400"/>
              </a:spcAft>
              <a:buFontTx/>
              <a:buNone/>
              <a:defRPr sz="1600" b="1">
                <a:solidFill>
                  <a:schemeClr val="bg1"/>
                </a:solidFill>
              </a:defRPr>
            </a:lvl2pPr>
            <a:lvl3pPr marL="749300" indent="-228600">
              <a:spcBef>
                <a:spcPts val="0"/>
              </a:spcBef>
              <a:spcAft>
                <a:spcPts val="600"/>
              </a:spcAft>
              <a:buFontTx/>
              <a:buNone/>
              <a:defRPr sz="2200"/>
            </a:lvl3pPr>
            <a:lvl4pPr marL="1028700" indent="-279400">
              <a:spcBef>
                <a:spcPts val="0"/>
              </a:spcBef>
              <a:spcAft>
                <a:spcPts val="600"/>
              </a:spcAft>
              <a:buFontTx/>
              <a:buNone/>
              <a:defRPr sz="2200"/>
            </a:lvl4pPr>
            <a:lvl5pPr marL="1257300" indent="-228600">
              <a:spcBef>
                <a:spcPts val="0"/>
              </a:spcBef>
              <a:spcAft>
                <a:spcPts val="600"/>
              </a:spcAft>
              <a:buFontTx/>
              <a:buNone/>
              <a:defRPr sz="2200"/>
            </a:lvl5pPr>
          </a:lstStyle>
          <a:p>
            <a:pPr lvl="0"/>
            <a:r>
              <a:rPr lang="en-US" dirty="0"/>
              <a:t>Click to edit master text styles</a:t>
            </a:r>
          </a:p>
        </p:txBody>
      </p:sp>
      <p:sp>
        <p:nvSpPr>
          <p:cNvPr id="15" name="Freeform 14"/>
          <p:cNvSpPr>
            <a:spLocks/>
          </p:cNvSpPr>
          <p:nvPr userDrawn="1"/>
        </p:nvSpPr>
        <p:spPr>
          <a:xfrm>
            <a:off x="5176838" y="0"/>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Picture 8" descr="conduent_logo_black.eps"/>
          <p:cNvPicPr>
            <a:picLocks noChangeAspect="1"/>
          </p:cNvPicPr>
          <p:nvPr userDrawn="1"/>
        </p:nvPicPr>
        <p:blipFill>
          <a:blip r:embed="rId3"/>
          <a:stretch>
            <a:fillRect/>
          </a:stretch>
        </p:blipFill>
        <p:spPr>
          <a:xfrm>
            <a:off x="11809184" y="388401"/>
            <a:ext cx="2253909" cy="58134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_Option3">
    <p:spTree>
      <p:nvGrpSpPr>
        <p:cNvPr id="1" name=""/>
        <p:cNvGrpSpPr/>
        <p:nvPr/>
      </p:nvGrpSpPr>
      <p:grpSpPr>
        <a:xfrm>
          <a:off x="0" y="0"/>
          <a:ext cx="0" cy="0"/>
          <a:chOff x="0" y="0"/>
          <a:chExt cx="0" cy="0"/>
        </a:xfrm>
      </p:grpSpPr>
      <p:sp>
        <p:nvSpPr>
          <p:cNvPr id="11" name="Content Placeholder 17"/>
          <p:cNvSpPr>
            <a:spLocks noGrp="1"/>
          </p:cNvSpPr>
          <p:nvPr>
            <p:ph sz="quarter" idx="14" hasCustomPrompt="1"/>
          </p:nvPr>
        </p:nvSpPr>
        <p:spPr>
          <a:xfrm>
            <a:off x="8854050" y="7170957"/>
            <a:ext cx="5303770" cy="723900"/>
          </a:xfrm>
          <a:prstGeom prst="rect">
            <a:avLst/>
          </a:prstGeom>
        </p:spPr>
        <p:txBody>
          <a:bodyPr anchor="t">
            <a:noAutofit/>
          </a:bodyPr>
          <a:lstStyle>
            <a:lvl1pPr marL="228600" indent="-228600" algn="r">
              <a:spcBef>
                <a:spcPts val="0"/>
              </a:spcBef>
              <a:spcAft>
                <a:spcPts val="400"/>
              </a:spcAft>
              <a:buFontTx/>
              <a:buNone/>
              <a:defRPr sz="1600" b="1">
                <a:solidFill>
                  <a:srgbClr val="141313"/>
                </a:solidFill>
              </a:defRPr>
            </a:lvl1pPr>
            <a:lvl2pPr marL="0" indent="0" algn="r">
              <a:spcBef>
                <a:spcPts val="0"/>
              </a:spcBef>
              <a:spcAft>
                <a:spcPts val="400"/>
              </a:spcAft>
              <a:buFontTx/>
              <a:buNone/>
              <a:defRPr sz="1600" b="1">
                <a:solidFill>
                  <a:schemeClr val="bg1"/>
                </a:solidFill>
              </a:defRPr>
            </a:lvl2pPr>
            <a:lvl3pPr marL="749300" indent="-228600">
              <a:spcBef>
                <a:spcPts val="0"/>
              </a:spcBef>
              <a:spcAft>
                <a:spcPts val="600"/>
              </a:spcAft>
              <a:buFontTx/>
              <a:buNone/>
              <a:defRPr sz="2200"/>
            </a:lvl3pPr>
            <a:lvl4pPr marL="1028700" indent="-279400">
              <a:spcBef>
                <a:spcPts val="0"/>
              </a:spcBef>
              <a:spcAft>
                <a:spcPts val="600"/>
              </a:spcAft>
              <a:buFontTx/>
              <a:buNone/>
              <a:defRPr sz="2200"/>
            </a:lvl4pPr>
            <a:lvl5pPr marL="1257300" indent="-228600">
              <a:spcBef>
                <a:spcPts val="0"/>
              </a:spcBef>
              <a:spcAft>
                <a:spcPts val="600"/>
              </a:spcAft>
              <a:buFontTx/>
              <a:buNone/>
              <a:defRPr sz="2200"/>
            </a:lvl5pPr>
          </a:lstStyle>
          <a:p>
            <a:pPr lvl="0"/>
            <a:r>
              <a:rPr lang="en-US" dirty="0"/>
              <a:t>Click to edit master text styles</a:t>
            </a:r>
          </a:p>
        </p:txBody>
      </p:sp>
      <p:sp>
        <p:nvSpPr>
          <p:cNvPr id="10" name="Picture Placeholder 9"/>
          <p:cNvSpPr>
            <a:spLocks noGrp="1"/>
          </p:cNvSpPr>
          <p:nvPr>
            <p:ph type="pic" sz="quarter" idx="13"/>
          </p:nvPr>
        </p:nvSpPr>
        <p:spPr>
          <a:xfrm>
            <a:off x="0" y="0"/>
            <a:ext cx="14630400" cy="5486400"/>
          </a:xfrm>
          <a:prstGeom prst="rect">
            <a:avLst/>
          </a:prstGeom>
          <a:solidFill>
            <a:srgbClr val="AAAFB9"/>
          </a:solidFill>
          <a:ln>
            <a:noFill/>
          </a:ln>
        </p:spPr>
        <p:txBody>
          <a:bodyPr>
            <a:normAutofit/>
          </a:bodyPr>
          <a:lstStyle>
            <a:lvl1pPr>
              <a:buFontTx/>
              <a:buNone/>
              <a:defRPr sz="1800">
                <a:solidFill>
                  <a:srgbClr val="7F7F7F"/>
                </a:solidFill>
              </a:defRPr>
            </a:lvl1pPr>
          </a:lstStyle>
          <a:p>
            <a:r>
              <a:rPr lang="en-US" dirty="0"/>
              <a:t>Click icon to add picture</a:t>
            </a:r>
          </a:p>
        </p:txBody>
      </p:sp>
      <p:pic>
        <p:nvPicPr>
          <p:cNvPr id="6" name="Picture 5" descr="conduent_logo.eps"/>
          <p:cNvPicPr>
            <a:picLocks noChangeAspect="1"/>
          </p:cNvPicPr>
          <p:nvPr userDrawn="1"/>
        </p:nvPicPr>
        <p:blipFill>
          <a:blip r:embed="rId2"/>
          <a:stretch>
            <a:fillRect/>
          </a:stretch>
        </p:blipFill>
        <p:spPr>
          <a:xfrm>
            <a:off x="11809184" y="382115"/>
            <a:ext cx="2227872" cy="574648"/>
          </a:xfrm>
          <a:prstGeom prst="rect">
            <a:avLst/>
          </a:prstGeom>
        </p:spPr>
      </p:pic>
      <p:sp>
        <p:nvSpPr>
          <p:cNvPr id="12" name="Title 11"/>
          <p:cNvSpPr>
            <a:spLocks noGrp="1"/>
          </p:cNvSpPr>
          <p:nvPr>
            <p:ph type="title" hasCustomPrompt="1"/>
          </p:nvPr>
        </p:nvSpPr>
        <p:spPr>
          <a:xfrm>
            <a:off x="515621" y="5232400"/>
            <a:ext cx="13576617" cy="1371600"/>
          </a:xfrm>
          <a:prstGeom prst="rect">
            <a:avLst/>
          </a:prstGeom>
        </p:spPr>
        <p:txBody>
          <a:bodyPr anchor="b">
            <a:noAutofit/>
          </a:bodyPr>
          <a:lstStyle>
            <a:lvl1pPr algn="l">
              <a:lnSpc>
                <a:spcPts val="5440"/>
              </a:lnSpc>
              <a:defRPr sz="5400">
                <a:solidFill>
                  <a:srgbClr val="141313"/>
                </a:solidFill>
              </a:defRPr>
            </a:lvl1pPr>
          </a:lstStyle>
          <a:p>
            <a:r>
              <a:rPr lang="en-US" dirty="0"/>
              <a:t>Click to edit master title style</a:t>
            </a:r>
          </a:p>
        </p:txBody>
      </p:sp>
      <p:sp>
        <p:nvSpPr>
          <p:cNvPr id="14" name="Subtitle 2"/>
          <p:cNvSpPr>
            <a:spLocks noGrp="1"/>
          </p:cNvSpPr>
          <p:nvPr>
            <p:ph type="subTitle" idx="1" hasCustomPrompt="1"/>
          </p:nvPr>
        </p:nvSpPr>
        <p:spPr>
          <a:xfrm>
            <a:off x="520700" y="6591300"/>
            <a:ext cx="8907780" cy="695960"/>
          </a:xfrm>
          <a:prstGeom prst="rect">
            <a:avLst/>
          </a:prstGeom>
        </p:spPr>
        <p:txBody>
          <a:bodyPr>
            <a:noAutofit/>
          </a:bodyPr>
          <a:lstStyle>
            <a:lvl1pPr marL="0" indent="0" algn="l">
              <a:buNone/>
              <a:defRPr sz="2600">
                <a:solidFill>
                  <a:srgbClr val="141313"/>
                </a:solidFill>
              </a:defRPr>
            </a:lvl1pPr>
            <a:lvl2pPr marL="653110" indent="0" algn="ctr">
              <a:buNone/>
              <a:defRPr>
                <a:solidFill>
                  <a:schemeClr val="tx1">
                    <a:tint val="75000"/>
                  </a:schemeClr>
                </a:solidFill>
              </a:defRPr>
            </a:lvl2pPr>
            <a:lvl3pPr marL="1306220" indent="0" algn="ctr">
              <a:buNone/>
              <a:defRPr>
                <a:solidFill>
                  <a:schemeClr val="tx1">
                    <a:tint val="75000"/>
                  </a:schemeClr>
                </a:solidFill>
              </a:defRPr>
            </a:lvl3pPr>
            <a:lvl4pPr marL="1959331" indent="0" algn="ctr">
              <a:buNone/>
              <a:defRPr>
                <a:solidFill>
                  <a:schemeClr val="tx1">
                    <a:tint val="75000"/>
                  </a:schemeClr>
                </a:solidFill>
              </a:defRPr>
            </a:lvl4pPr>
            <a:lvl5pPr marL="2612441" indent="0" algn="ctr">
              <a:buNone/>
              <a:defRPr>
                <a:solidFill>
                  <a:schemeClr val="tx1">
                    <a:tint val="75000"/>
                  </a:schemeClr>
                </a:solidFill>
              </a:defRPr>
            </a:lvl5pPr>
            <a:lvl6pPr marL="3265551" indent="0" algn="ctr">
              <a:buNone/>
              <a:defRPr>
                <a:solidFill>
                  <a:schemeClr val="tx1">
                    <a:tint val="75000"/>
                  </a:schemeClr>
                </a:solidFill>
              </a:defRPr>
            </a:lvl6pPr>
            <a:lvl7pPr marL="3918661" indent="0" algn="ctr">
              <a:buNone/>
              <a:defRPr>
                <a:solidFill>
                  <a:schemeClr val="tx1">
                    <a:tint val="75000"/>
                  </a:schemeClr>
                </a:solidFill>
              </a:defRPr>
            </a:lvl7pPr>
            <a:lvl8pPr marL="4571771" indent="0" algn="ctr">
              <a:buNone/>
              <a:defRPr>
                <a:solidFill>
                  <a:schemeClr val="tx1">
                    <a:tint val="75000"/>
                  </a:schemeClr>
                </a:solidFill>
              </a:defRPr>
            </a:lvl8pPr>
            <a:lvl9pPr marL="5224882" indent="0" algn="ctr">
              <a:buNone/>
              <a:defRPr>
                <a:solidFill>
                  <a:schemeClr val="tx1">
                    <a:tint val="75000"/>
                  </a:schemeClr>
                </a:solidFill>
              </a:defRPr>
            </a:lvl9pPr>
          </a:lstStyle>
          <a:p>
            <a:r>
              <a:rPr lang="en-US" dirty="0"/>
              <a:t>Click to edit master subtitle style</a:t>
            </a:r>
          </a:p>
        </p:txBody>
      </p:sp>
      <p:sp>
        <p:nvSpPr>
          <p:cNvPr id="8" name="Freeform 7"/>
          <p:cNvSpPr>
            <a:spLocks/>
          </p:cNvSpPr>
          <p:nvPr userDrawn="1"/>
        </p:nvSpPr>
        <p:spPr>
          <a:xfrm>
            <a:off x="604838" y="5486400"/>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ver_Option3">
    <p:spTree>
      <p:nvGrpSpPr>
        <p:cNvPr id="1" name=""/>
        <p:cNvGrpSpPr/>
        <p:nvPr/>
      </p:nvGrpSpPr>
      <p:grpSpPr>
        <a:xfrm>
          <a:off x="0" y="0"/>
          <a:ext cx="0" cy="0"/>
          <a:chOff x="0" y="0"/>
          <a:chExt cx="0" cy="0"/>
        </a:xfrm>
      </p:grpSpPr>
      <p:sp>
        <p:nvSpPr>
          <p:cNvPr id="9" name="Rectangle 8"/>
          <p:cNvSpPr/>
          <p:nvPr userDrawn="1"/>
        </p:nvSpPr>
        <p:spPr>
          <a:xfrm>
            <a:off x="0" y="5486400"/>
            <a:ext cx="14630400" cy="2743200"/>
          </a:xfrm>
          <a:prstGeom prst="rect">
            <a:avLst/>
          </a:prstGeom>
          <a:solidFill>
            <a:srgbClr val="2845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Content Placeholder 17"/>
          <p:cNvSpPr>
            <a:spLocks noGrp="1"/>
          </p:cNvSpPr>
          <p:nvPr>
            <p:ph sz="quarter" idx="14" hasCustomPrompt="1"/>
          </p:nvPr>
        </p:nvSpPr>
        <p:spPr>
          <a:xfrm>
            <a:off x="8854050" y="7170957"/>
            <a:ext cx="5303770" cy="723900"/>
          </a:xfrm>
          <a:prstGeom prst="rect">
            <a:avLst/>
          </a:prstGeom>
        </p:spPr>
        <p:txBody>
          <a:bodyPr anchor="t">
            <a:noAutofit/>
          </a:bodyPr>
          <a:lstStyle>
            <a:lvl1pPr marL="228600" indent="-228600" algn="r">
              <a:spcBef>
                <a:spcPts val="0"/>
              </a:spcBef>
              <a:spcAft>
                <a:spcPts val="400"/>
              </a:spcAft>
              <a:buFontTx/>
              <a:buNone/>
              <a:defRPr sz="1600" b="1">
                <a:solidFill>
                  <a:srgbClr val="FFFFFE"/>
                </a:solidFill>
              </a:defRPr>
            </a:lvl1pPr>
            <a:lvl2pPr marL="0" indent="0" algn="r">
              <a:spcBef>
                <a:spcPts val="0"/>
              </a:spcBef>
              <a:spcAft>
                <a:spcPts val="400"/>
              </a:spcAft>
              <a:buFontTx/>
              <a:buNone/>
              <a:defRPr sz="1600" b="1">
                <a:solidFill>
                  <a:schemeClr val="bg1"/>
                </a:solidFill>
              </a:defRPr>
            </a:lvl2pPr>
            <a:lvl3pPr marL="749300" indent="-228600">
              <a:spcBef>
                <a:spcPts val="0"/>
              </a:spcBef>
              <a:spcAft>
                <a:spcPts val="600"/>
              </a:spcAft>
              <a:buFontTx/>
              <a:buNone/>
              <a:defRPr sz="2200"/>
            </a:lvl3pPr>
            <a:lvl4pPr marL="1028700" indent="-279400">
              <a:spcBef>
                <a:spcPts val="0"/>
              </a:spcBef>
              <a:spcAft>
                <a:spcPts val="600"/>
              </a:spcAft>
              <a:buFontTx/>
              <a:buNone/>
              <a:defRPr sz="2200"/>
            </a:lvl4pPr>
            <a:lvl5pPr marL="1257300" indent="-228600">
              <a:spcBef>
                <a:spcPts val="0"/>
              </a:spcBef>
              <a:spcAft>
                <a:spcPts val="600"/>
              </a:spcAft>
              <a:buFontTx/>
              <a:buNone/>
              <a:defRPr sz="2200"/>
            </a:lvl5pPr>
          </a:lstStyle>
          <a:p>
            <a:pPr lvl="0"/>
            <a:r>
              <a:rPr lang="en-US" dirty="0"/>
              <a:t>Click to edit master text styles</a:t>
            </a:r>
          </a:p>
        </p:txBody>
      </p:sp>
      <p:sp>
        <p:nvSpPr>
          <p:cNvPr id="10" name="Picture Placeholder 9"/>
          <p:cNvSpPr>
            <a:spLocks noGrp="1"/>
          </p:cNvSpPr>
          <p:nvPr>
            <p:ph type="pic" sz="quarter" idx="13"/>
          </p:nvPr>
        </p:nvSpPr>
        <p:spPr>
          <a:xfrm>
            <a:off x="0" y="0"/>
            <a:ext cx="14630400" cy="5486400"/>
          </a:xfrm>
          <a:prstGeom prst="rect">
            <a:avLst/>
          </a:prstGeom>
          <a:solidFill>
            <a:srgbClr val="AAAFB9"/>
          </a:solidFill>
        </p:spPr>
        <p:txBody>
          <a:bodyPr>
            <a:normAutofit/>
          </a:bodyPr>
          <a:lstStyle>
            <a:lvl1pPr>
              <a:buFontTx/>
              <a:buNone/>
              <a:defRPr sz="1800">
                <a:solidFill>
                  <a:srgbClr val="7F7F7F"/>
                </a:solidFill>
              </a:defRPr>
            </a:lvl1pPr>
          </a:lstStyle>
          <a:p>
            <a:r>
              <a:rPr lang="en-US" dirty="0"/>
              <a:t>Click icon to add picture</a:t>
            </a:r>
          </a:p>
        </p:txBody>
      </p:sp>
      <p:pic>
        <p:nvPicPr>
          <p:cNvPr id="6" name="Picture 5" descr="conduent_logo.eps"/>
          <p:cNvPicPr>
            <a:picLocks noChangeAspect="1"/>
          </p:cNvPicPr>
          <p:nvPr userDrawn="1"/>
        </p:nvPicPr>
        <p:blipFill>
          <a:blip r:embed="rId2"/>
          <a:stretch>
            <a:fillRect/>
          </a:stretch>
        </p:blipFill>
        <p:spPr>
          <a:xfrm>
            <a:off x="11809184" y="382115"/>
            <a:ext cx="2227872" cy="574648"/>
          </a:xfrm>
          <a:prstGeom prst="rect">
            <a:avLst/>
          </a:prstGeom>
        </p:spPr>
      </p:pic>
      <p:sp>
        <p:nvSpPr>
          <p:cNvPr id="12" name="Title 11"/>
          <p:cNvSpPr>
            <a:spLocks noGrp="1"/>
          </p:cNvSpPr>
          <p:nvPr>
            <p:ph type="title" hasCustomPrompt="1"/>
          </p:nvPr>
        </p:nvSpPr>
        <p:spPr>
          <a:xfrm>
            <a:off x="515621" y="5232400"/>
            <a:ext cx="13576617" cy="1371600"/>
          </a:xfrm>
          <a:prstGeom prst="rect">
            <a:avLst/>
          </a:prstGeom>
        </p:spPr>
        <p:txBody>
          <a:bodyPr anchor="b">
            <a:noAutofit/>
          </a:bodyPr>
          <a:lstStyle>
            <a:lvl1pPr algn="l">
              <a:lnSpc>
                <a:spcPts val="5440"/>
              </a:lnSpc>
              <a:defRPr sz="5400">
                <a:solidFill>
                  <a:srgbClr val="FFFFFE"/>
                </a:solidFill>
              </a:defRPr>
            </a:lvl1pPr>
          </a:lstStyle>
          <a:p>
            <a:r>
              <a:rPr lang="en-US" dirty="0"/>
              <a:t>Click to edit master title style</a:t>
            </a:r>
          </a:p>
        </p:txBody>
      </p:sp>
      <p:sp>
        <p:nvSpPr>
          <p:cNvPr id="14" name="Subtitle 2"/>
          <p:cNvSpPr>
            <a:spLocks noGrp="1"/>
          </p:cNvSpPr>
          <p:nvPr>
            <p:ph type="subTitle" idx="1" hasCustomPrompt="1"/>
          </p:nvPr>
        </p:nvSpPr>
        <p:spPr>
          <a:xfrm>
            <a:off x="520700" y="6591300"/>
            <a:ext cx="8907780" cy="695960"/>
          </a:xfrm>
          <a:prstGeom prst="rect">
            <a:avLst/>
          </a:prstGeom>
        </p:spPr>
        <p:txBody>
          <a:bodyPr>
            <a:noAutofit/>
          </a:bodyPr>
          <a:lstStyle>
            <a:lvl1pPr marL="0" indent="0" algn="l">
              <a:buNone/>
              <a:defRPr sz="2600">
                <a:solidFill>
                  <a:srgbClr val="FFFFFE"/>
                </a:solidFill>
              </a:defRPr>
            </a:lvl1pPr>
            <a:lvl2pPr marL="653110" indent="0" algn="ctr">
              <a:buNone/>
              <a:defRPr>
                <a:solidFill>
                  <a:schemeClr val="tx1">
                    <a:tint val="75000"/>
                  </a:schemeClr>
                </a:solidFill>
              </a:defRPr>
            </a:lvl2pPr>
            <a:lvl3pPr marL="1306220" indent="0" algn="ctr">
              <a:buNone/>
              <a:defRPr>
                <a:solidFill>
                  <a:schemeClr val="tx1">
                    <a:tint val="75000"/>
                  </a:schemeClr>
                </a:solidFill>
              </a:defRPr>
            </a:lvl3pPr>
            <a:lvl4pPr marL="1959331" indent="0" algn="ctr">
              <a:buNone/>
              <a:defRPr>
                <a:solidFill>
                  <a:schemeClr val="tx1">
                    <a:tint val="75000"/>
                  </a:schemeClr>
                </a:solidFill>
              </a:defRPr>
            </a:lvl4pPr>
            <a:lvl5pPr marL="2612441" indent="0" algn="ctr">
              <a:buNone/>
              <a:defRPr>
                <a:solidFill>
                  <a:schemeClr val="tx1">
                    <a:tint val="75000"/>
                  </a:schemeClr>
                </a:solidFill>
              </a:defRPr>
            </a:lvl5pPr>
            <a:lvl6pPr marL="3265551" indent="0" algn="ctr">
              <a:buNone/>
              <a:defRPr>
                <a:solidFill>
                  <a:schemeClr val="tx1">
                    <a:tint val="75000"/>
                  </a:schemeClr>
                </a:solidFill>
              </a:defRPr>
            </a:lvl6pPr>
            <a:lvl7pPr marL="3918661" indent="0" algn="ctr">
              <a:buNone/>
              <a:defRPr>
                <a:solidFill>
                  <a:schemeClr val="tx1">
                    <a:tint val="75000"/>
                  </a:schemeClr>
                </a:solidFill>
              </a:defRPr>
            </a:lvl7pPr>
            <a:lvl8pPr marL="4571771" indent="0" algn="ctr">
              <a:buNone/>
              <a:defRPr>
                <a:solidFill>
                  <a:schemeClr val="tx1">
                    <a:tint val="75000"/>
                  </a:schemeClr>
                </a:solidFill>
              </a:defRPr>
            </a:lvl8pPr>
            <a:lvl9pPr marL="5224882" indent="0" algn="ctr">
              <a:buNone/>
              <a:defRPr>
                <a:solidFill>
                  <a:schemeClr val="tx1">
                    <a:tint val="75000"/>
                  </a:schemeClr>
                </a:solidFill>
              </a:defRPr>
            </a:lvl9pPr>
          </a:lstStyle>
          <a:p>
            <a:r>
              <a:rPr lang="en-US" dirty="0"/>
              <a:t>Click to edit master subtitle style</a:t>
            </a:r>
          </a:p>
        </p:txBody>
      </p:sp>
      <p:sp>
        <p:nvSpPr>
          <p:cNvPr id="15" name="Freeform 14"/>
          <p:cNvSpPr>
            <a:spLocks/>
          </p:cNvSpPr>
          <p:nvPr userDrawn="1"/>
        </p:nvSpPr>
        <p:spPr>
          <a:xfrm>
            <a:off x="604838" y="5486400"/>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_Option1">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rgbClr val="AAAFB9"/>
                </a:solidFill>
              </a:defRPr>
            </a:lvl1pPr>
          </a:lstStyle>
          <a:p>
            <a:r>
              <a:rPr lang="en-US" dirty="0"/>
              <a:t>Family Planning Workshop</a:t>
            </a:r>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2" name="Date Placeholder 1"/>
          <p:cNvSpPr>
            <a:spLocks noGrp="1"/>
          </p:cNvSpPr>
          <p:nvPr>
            <p:ph type="dt" sz="half" idx="10"/>
          </p:nvPr>
        </p:nvSpPr>
        <p:spPr/>
        <p:txBody>
          <a:bodyPr/>
          <a:lstStyle>
            <a:lvl1pPr>
              <a:defRPr>
                <a:solidFill>
                  <a:srgbClr val="AAAFB9"/>
                </a:solidFill>
              </a:defRPr>
            </a:lvl1pPr>
          </a:lstStyle>
          <a:p>
            <a:r>
              <a:rPr lang="en-US" dirty="0"/>
              <a:t>3/22/2018</a:t>
            </a:r>
          </a:p>
        </p:txBody>
      </p:sp>
      <p:sp>
        <p:nvSpPr>
          <p:cNvPr id="12" name="Title 11"/>
          <p:cNvSpPr>
            <a:spLocks noGrp="1"/>
          </p:cNvSpPr>
          <p:nvPr>
            <p:ph type="title" hasCustomPrompt="1"/>
          </p:nvPr>
        </p:nvSpPr>
        <p:spPr>
          <a:xfrm>
            <a:off x="507365" y="2882900"/>
            <a:ext cx="12103735" cy="1371600"/>
          </a:xfrm>
          <a:prstGeom prst="rect">
            <a:avLst/>
          </a:prstGeom>
        </p:spPr>
        <p:txBody>
          <a:bodyPr anchor="b">
            <a:noAutofit/>
          </a:bodyPr>
          <a:lstStyle>
            <a:lvl1pPr algn="l">
              <a:lnSpc>
                <a:spcPts val="5440"/>
              </a:lnSpc>
              <a:defRPr sz="5400">
                <a:solidFill>
                  <a:srgbClr val="141313"/>
                </a:solidFill>
              </a:defRPr>
            </a:lvl1pPr>
          </a:lstStyle>
          <a:p>
            <a:r>
              <a:rPr lang="en-US" dirty="0"/>
              <a:t>Click to edit master title style</a:t>
            </a:r>
          </a:p>
        </p:txBody>
      </p:sp>
      <p:sp>
        <p:nvSpPr>
          <p:cNvPr id="8" name="Freeform 7"/>
          <p:cNvSpPr>
            <a:spLocks/>
          </p:cNvSpPr>
          <p:nvPr userDrawn="1"/>
        </p:nvSpPr>
        <p:spPr>
          <a:xfrm>
            <a:off x="604838" y="0"/>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_Option2">
    <p:spTree>
      <p:nvGrpSpPr>
        <p:cNvPr id="1" name=""/>
        <p:cNvGrpSpPr/>
        <p:nvPr/>
      </p:nvGrpSpPr>
      <p:grpSpPr>
        <a:xfrm>
          <a:off x="0" y="0"/>
          <a:ext cx="0" cy="0"/>
          <a:chOff x="0" y="0"/>
          <a:chExt cx="0" cy="0"/>
        </a:xfrm>
      </p:grpSpPr>
      <p:sp>
        <p:nvSpPr>
          <p:cNvPr id="13" name="Rectangle 12"/>
          <p:cNvSpPr/>
          <p:nvPr userDrawn="1"/>
        </p:nvSpPr>
        <p:spPr>
          <a:xfrm>
            <a:off x="0" y="0"/>
            <a:ext cx="14630400" cy="8229600"/>
          </a:xfrm>
          <a:prstGeom prst="rect">
            <a:avLst/>
          </a:prstGeom>
          <a:solidFill>
            <a:srgbClr val="2845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Footer Placeholder 2"/>
          <p:cNvSpPr>
            <a:spLocks noGrp="1"/>
          </p:cNvSpPr>
          <p:nvPr>
            <p:ph type="ftr" sz="quarter" idx="11"/>
          </p:nvPr>
        </p:nvSpPr>
        <p:spPr/>
        <p:txBody>
          <a:bodyPr/>
          <a:lstStyle>
            <a:lvl1pPr>
              <a:defRPr>
                <a:solidFill>
                  <a:srgbClr val="FFFFFF"/>
                </a:solidFill>
              </a:defRPr>
            </a:lvl1pPr>
          </a:lstStyle>
          <a:p>
            <a:r>
              <a:rPr lang="en-US" dirty="0"/>
              <a:t>Family Planning Workshop</a:t>
            </a:r>
          </a:p>
        </p:txBody>
      </p:sp>
      <p:sp>
        <p:nvSpPr>
          <p:cNvPr id="4" name="Slide Number Placeholder 3"/>
          <p:cNvSpPr>
            <a:spLocks noGrp="1"/>
          </p:cNvSpPr>
          <p:nvPr>
            <p:ph type="sldNum" sz="quarter" idx="12"/>
          </p:nvPr>
        </p:nvSpPr>
        <p:spPr/>
        <p:txBody>
          <a:bodyPr/>
          <a:lstStyle>
            <a:lvl1pPr>
              <a:defRPr>
                <a:solidFill>
                  <a:srgbClr val="FFFFFF"/>
                </a:solidFill>
              </a:defRPr>
            </a:lvl1pPr>
          </a:lstStyle>
          <a:p>
            <a:fld id="{CACB3E39-5571-0247-86B7-EF41C2ABA1DB}" type="slidenum">
              <a:rPr lang="en-US" smtClean="0"/>
              <a:pPr/>
              <a:t>‹#›</a:t>
            </a:fld>
            <a:endParaRPr lang="en-US" dirty="0"/>
          </a:p>
        </p:txBody>
      </p:sp>
      <p:sp>
        <p:nvSpPr>
          <p:cNvPr id="2" name="Date Placeholder 1"/>
          <p:cNvSpPr>
            <a:spLocks noGrp="1"/>
          </p:cNvSpPr>
          <p:nvPr>
            <p:ph type="dt" sz="half" idx="10"/>
          </p:nvPr>
        </p:nvSpPr>
        <p:spPr/>
        <p:txBody>
          <a:bodyPr/>
          <a:lstStyle>
            <a:lvl1pPr>
              <a:defRPr>
                <a:solidFill>
                  <a:srgbClr val="FFFFFF"/>
                </a:solidFill>
              </a:defRPr>
            </a:lvl1pPr>
          </a:lstStyle>
          <a:p>
            <a:r>
              <a:rPr lang="en-US" dirty="0"/>
              <a:t>3/22/2018</a:t>
            </a:r>
          </a:p>
        </p:txBody>
      </p:sp>
      <p:sp>
        <p:nvSpPr>
          <p:cNvPr id="12" name="Title 11"/>
          <p:cNvSpPr>
            <a:spLocks noGrp="1"/>
          </p:cNvSpPr>
          <p:nvPr>
            <p:ph type="title" hasCustomPrompt="1"/>
          </p:nvPr>
        </p:nvSpPr>
        <p:spPr>
          <a:xfrm>
            <a:off x="507365" y="1016000"/>
            <a:ext cx="12878435" cy="5562600"/>
          </a:xfrm>
          <a:prstGeom prst="rect">
            <a:avLst/>
          </a:prstGeom>
        </p:spPr>
        <p:txBody>
          <a:bodyPr anchor="ctr">
            <a:noAutofit/>
          </a:bodyPr>
          <a:lstStyle>
            <a:lvl1pPr algn="l">
              <a:lnSpc>
                <a:spcPts val="6540"/>
              </a:lnSpc>
              <a:defRPr sz="4800">
                <a:solidFill>
                  <a:srgbClr val="FFFFFF"/>
                </a:solidFill>
              </a:defRPr>
            </a:lvl1pPr>
          </a:lstStyle>
          <a:p>
            <a:r>
              <a:rPr lang="en-US" dirty="0"/>
              <a:t>Click to edit master title style</a:t>
            </a:r>
          </a:p>
        </p:txBody>
      </p:sp>
      <p:pic>
        <p:nvPicPr>
          <p:cNvPr id="8" name="Picture 7" descr="conduent_logo.eps"/>
          <p:cNvPicPr>
            <a:picLocks noChangeAspect="1"/>
          </p:cNvPicPr>
          <p:nvPr userDrawn="1"/>
        </p:nvPicPr>
        <p:blipFill>
          <a:blip r:embed="rId2"/>
          <a:stretch>
            <a:fillRect/>
          </a:stretch>
        </p:blipFill>
        <p:spPr>
          <a:xfrm>
            <a:off x="12533984" y="470214"/>
            <a:ext cx="1529109" cy="394414"/>
          </a:xfrm>
          <a:prstGeom prst="rect">
            <a:avLst/>
          </a:prstGeom>
        </p:spPr>
      </p:pic>
      <p:sp>
        <p:nvSpPr>
          <p:cNvPr id="9" name="Freeform 8"/>
          <p:cNvSpPr>
            <a:spLocks/>
          </p:cNvSpPr>
          <p:nvPr userDrawn="1"/>
        </p:nvSpPr>
        <p:spPr>
          <a:xfrm>
            <a:off x="604838" y="0"/>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_TextOption2">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AAAFB9"/>
                </a:solidFill>
              </a:defRPr>
            </a:lvl1pPr>
          </a:lstStyle>
          <a:p>
            <a:r>
              <a:rPr lang="en-US" dirty="0"/>
              <a:t>3/22/2018</a:t>
            </a:r>
          </a:p>
        </p:txBody>
      </p:sp>
      <p:sp>
        <p:nvSpPr>
          <p:cNvPr id="3" name="Footer Placeholder 2"/>
          <p:cNvSpPr>
            <a:spLocks noGrp="1"/>
          </p:cNvSpPr>
          <p:nvPr>
            <p:ph type="ftr" sz="quarter" idx="11"/>
          </p:nvPr>
        </p:nvSpPr>
        <p:spPr/>
        <p:txBody>
          <a:bodyPr/>
          <a:lstStyle>
            <a:lvl1pPr>
              <a:defRPr>
                <a:solidFill>
                  <a:srgbClr val="AAAFB9"/>
                </a:solidFill>
              </a:defRPr>
            </a:lvl1pPr>
          </a:lstStyle>
          <a:p>
            <a:r>
              <a:rPr lang="en-US" dirty="0"/>
              <a:t>Family Planning Workshop</a:t>
            </a:r>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495299" y="546778"/>
            <a:ext cx="12038685" cy="1580320"/>
          </a:xfrm>
          <a:prstGeom prst="rect">
            <a:avLst/>
          </a:prstGeom>
        </p:spPr>
        <p:txBody>
          <a:bodyPr anchor="t">
            <a:noAutofit/>
          </a:bodyPr>
          <a:lstStyle>
            <a:lvl1pPr algn="l">
              <a:lnSpc>
                <a:spcPts val="5440"/>
              </a:lnSpc>
              <a:defRPr sz="5400">
                <a:solidFill>
                  <a:srgbClr val="141313"/>
                </a:solidFill>
              </a:defRPr>
            </a:lvl1pPr>
          </a:lstStyle>
          <a:p>
            <a:r>
              <a:rPr lang="en-US" dirty="0"/>
              <a:t>Click to edit master title style</a:t>
            </a:r>
          </a:p>
        </p:txBody>
      </p:sp>
      <p:sp>
        <p:nvSpPr>
          <p:cNvPr id="18" name="Content Placeholder 17"/>
          <p:cNvSpPr>
            <a:spLocks noGrp="1"/>
          </p:cNvSpPr>
          <p:nvPr>
            <p:ph sz="quarter" idx="13" hasCustomPrompt="1"/>
          </p:nvPr>
        </p:nvSpPr>
        <p:spPr>
          <a:xfrm>
            <a:off x="515620" y="3731442"/>
            <a:ext cx="4196080" cy="408919"/>
          </a:xfrm>
          <a:prstGeom prst="rect">
            <a:avLst/>
          </a:prstGeom>
        </p:spPr>
        <p:txBody>
          <a:bodyPr anchor="t">
            <a:noAutofit/>
          </a:bodyPr>
          <a:lstStyle>
            <a:lvl1pPr marL="0" indent="0" algn="l">
              <a:lnSpc>
                <a:spcPts val="1800"/>
              </a:lnSpc>
              <a:spcBef>
                <a:spcPts val="0"/>
              </a:spcBef>
              <a:spcAft>
                <a:spcPts val="600"/>
              </a:spcAft>
              <a:buFontTx/>
              <a:buNone/>
              <a:defRPr sz="1800" b="1">
                <a:solidFill>
                  <a:srgbClr val="141313"/>
                </a:solidFill>
              </a:defRPr>
            </a:lvl1pPr>
            <a:lvl2pPr marL="0" indent="0">
              <a:spcBef>
                <a:spcPts val="0"/>
              </a:spcBef>
              <a:spcAft>
                <a:spcPts val="600"/>
              </a:spcAft>
              <a:buFontTx/>
              <a:buNone/>
              <a:defRPr sz="1800"/>
            </a:lvl2pPr>
            <a:lvl3pPr marL="749300" indent="-228600">
              <a:spcBef>
                <a:spcPts val="0"/>
              </a:spcBef>
              <a:spcAft>
                <a:spcPts val="600"/>
              </a:spcAft>
              <a:buFontTx/>
              <a:buNone/>
              <a:defRPr sz="2200"/>
            </a:lvl3pPr>
            <a:lvl4pPr marL="1028700" indent="-279400">
              <a:spcBef>
                <a:spcPts val="0"/>
              </a:spcBef>
              <a:spcAft>
                <a:spcPts val="600"/>
              </a:spcAft>
              <a:buFontTx/>
              <a:buNone/>
              <a:defRPr sz="2200"/>
            </a:lvl4pPr>
            <a:lvl5pPr marL="1257300" indent="-228600">
              <a:spcBef>
                <a:spcPts val="0"/>
              </a:spcBef>
              <a:spcAft>
                <a:spcPts val="600"/>
              </a:spcAft>
              <a:buFontTx/>
              <a:buNone/>
              <a:defRPr sz="2200"/>
            </a:lvl5pPr>
          </a:lstStyle>
          <a:p>
            <a:pPr lvl="0"/>
            <a:r>
              <a:rPr lang="en-US" dirty="0"/>
              <a:t>Click to edit master text styles</a:t>
            </a:r>
          </a:p>
        </p:txBody>
      </p:sp>
      <p:sp>
        <p:nvSpPr>
          <p:cNvPr id="8" name="Subtitle 2"/>
          <p:cNvSpPr>
            <a:spLocks noGrp="1"/>
          </p:cNvSpPr>
          <p:nvPr>
            <p:ph type="subTitle" idx="1" hasCustomPrompt="1"/>
          </p:nvPr>
        </p:nvSpPr>
        <p:spPr>
          <a:xfrm>
            <a:off x="520698" y="2127098"/>
            <a:ext cx="12013286" cy="1136892"/>
          </a:xfrm>
          <a:prstGeom prst="rect">
            <a:avLst/>
          </a:prstGeom>
        </p:spPr>
        <p:txBody>
          <a:bodyPr anchor="t">
            <a:noAutofit/>
          </a:bodyPr>
          <a:lstStyle>
            <a:lvl1pPr marL="0" indent="0" algn="l">
              <a:buNone/>
              <a:defRPr sz="2600" b="1">
                <a:solidFill>
                  <a:srgbClr val="141313"/>
                </a:solidFill>
              </a:defRPr>
            </a:lvl1pPr>
            <a:lvl2pPr marL="653110" indent="0" algn="ctr">
              <a:buNone/>
              <a:defRPr>
                <a:solidFill>
                  <a:schemeClr val="tx1">
                    <a:tint val="75000"/>
                  </a:schemeClr>
                </a:solidFill>
              </a:defRPr>
            </a:lvl2pPr>
            <a:lvl3pPr marL="1306220" indent="0" algn="ctr">
              <a:buNone/>
              <a:defRPr>
                <a:solidFill>
                  <a:schemeClr val="tx1">
                    <a:tint val="75000"/>
                  </a:schemeClr>
                </a:solidFill>
              </a:defRPr>
            </a:lvl3pPr>
            <a:lvl4pPr marL="1959331" indent="0" algn="ctr">
              <a:buNone/>
              <a:defRPr>
                <a:solidFill>
                  <a:schemeClr val="tx1">
                    <a:tint val="75000"/>
                  </a:schemeClr>
                </a:solidFill>
              </a:defRPr>
            </a:lvl4pPr>
            <a:lvl5pPr marL="2612441" indent="0" algn="ctr">
              <a:buNone/>
              <a:defRPr>
                <a:solidFill>
                  <a:schemeClr val="tx1">
                    <a:tint val="75000"/>
                  </a:schemeClr>
                </a:solidFill>
              </a:defRPr>
            </a:lvl5pPr>
            <a:lvl6pPr marL="3265551" indent="0" algn="ctr">
              <a:buNone/>
              <a:defRPr>
                <a:solidFill>
                  <a:schemeClr val="tx1">
                    <a:tint val="75000"/>
                  </a:schemeClr>
                </a:solidFill>
              </a:defRPr>
            </a:lvl6pPr>
            <a:lvl7pPr marL="3918661" indent="0" algn="ctr">
              <a:buNone/>
              <a:defRPr>
                <a:solidFill>
                  <a:schemeClr val="tx1">
                    <a:tint val="75000"/>
                  </a:schemeClr>
                </a:solidFill>
              </a:defRPr>
            </a:lvl7pPr>
            <a:lvl8pPr marL="4571771" indent="0" algn="ctr">
              <a:buNone/>
              <a:defRPr>
                <a:solidFill>
                  <a:schemeClr val="tx1">
                    <a:tint val="75000"/>
                  </a:schemeClr>
                </a:solidFill>
              </a:defRPr>
            </a:lvl8pPr>
            <a:lvl9pPr marL="5224882" indent="0" algn="ctr">
              <a:buNone/>
              <a:defRPr>
                <a:solidFill>
                  <a:schemeClr val="tx1">
                    <a:tint val="75000"/>
                  </a:schemeClr>
                </a:solidFill>
              </a:defRPr>
            </a:lvl9pPr>
          </a:lstStyle>
          <a:p>
            <a:r>
              <a:rPr lang="en-US" dirty="0"/>
              <a:t>Click to edit master subtitle style</a:t>
            </a:r>
          </a:p>
        </p:txBody>
      </p:sp>
      <p:sp>
        <p:nvSpPr>
          <p:cNvPr id="6" name="Text Placeholder 5"/>
          <p:cNvSpPr>
            <a:spLocks noGrp="1"/>
          </p:cNvSpPr>
          <p:nvPr>
            <p:ph type="body" sz="quarter" idx="16" hasCustomPrompt="1"/>
          </p:nvPr>
        </p:nvSpPr>
        <p:spPr>
          <a:xfrm>
            <a:off x="515938" y="4073353"/>
            <a:ext cx="4195762" cy="2522488"/>
          </a:xfrm>
          <a:prstGeom prst="rect">
            <a:avLst/>
          </a:prstGeom>
        </p:spPr>
        <p:txBody>
          <a:bodyPr>
            <a:noAutofit/>
          </a:bodyPr>
          <a:lstStyle>
            <a:lvl1pPr marL="0" indent="0" algn="l">
              <a:lnSpc>
                <a:spcPct val="100000"/>
              </a:lnSpc>
              <a:spcBef>
                <a:spcPts val="0"/>
              </a:spcBef>
              <a:spcAft>
                <a:spcPts val="600"/>
              </a:spcAft>
              <a:buFontTx/>
              <a:buNone/>
              <a:defRPr sz="1800">
                <a:solidFill>
                  <a:srgbClr val="141313"/>
                </a:solidFill>
              </a:defRPr>
            </a:lvl1pPr>
            <a:lvl2pPr marL="653110" indent="0">
              <a:buFontTx/>
              <a:buNone/>
              <a:defRPr sz="1800"/>
            </a:lvl2pPr>
            <a:lvl3pPr marL="1306221" indent="0">
              <a:buFontTx/>
              <a:buNone/>
              <a:defRPr sz="1800"/>
            </a:lvl3pPr>
            <a:lvl4pPr marL="1959331" indent="0">
              <a:buFontTx/>
              <a:buNone/>
              <a:defRPr sz="1800"/>
            </a:lvl4pPr>
            <a:lvl5pPr marL="2612441" indent="0">
              <a:buFontTx/>
              <a:buNone/>
              <a:defRPr sz="1800"/>
            </a:lvl5pPr>
          </a:lstStyle>
          <a:p>
            <a:pPr lvl="0"/>
            <a:r>
              <a:rPr lang="en-US" dirty="0"/>
              <a:t>Click to edit master text styles</a:t>
            </a:r>
          </a:p>
        </p:txBody>
      </p:sp>
      <p:sp>
        <p:nvSpPr>
          <p:cNvPr id="15" name="Content Placeholder 17"/>
          <p:cNvSpPr>
            <a:spLocks noGrp="1"/>
          </p:cNvSpPr>
          <p:nvPr>
            <p:ph sz="quarter" idx="17" hasCustomPrompt="1"/>
          </p:nvPr>
        </p:nvSpPr>
        <p:spPr>
          <a:xfrm>
            <a:off x="5194162" y="3731442"/>
            <a:ext cx="4196080" cy="408919"/>
          </a:xfrm>
          <a:prstGeom prst="rect">
            <a:avLst/>
          </a:prstGeom>
        </p:spPr>
        <p:txBody>
          <a:bodyPr anchor="t">
            <a:noAutofit/>
          </a:bodyPr>
          <a:lstStyle>
            <a:lvl1pPr marL="0" indent="0" algn="l">
              <a:lnSpc>
                <a:spcPts val="1800"/>
              </a:lnSpc>
              <a:spcBef>
                <a:spcPts val="0"/>
              </a:spcBef>
              <a:spcAft>
                <a:spcPts val="600"/>
              </a:spcAft>
              <a:buFontTx/>
              <a:buNone/>
              <a:defRPr sz="1800" b="1">
                <a:solidFill>
                  <a:srgbClr val="141313"/>
                </a:solidFill>
              </a:defRPr>
            </a:lvl1pPr>
            <a:lvl2pPr marL="0" indent="0">
              <a:spcBef>
                <a:spcPts val="0"/>
              </a:spcBef>
              <a:spcAft>
                <a:spcPts val="600"/>
              </a:spcAft>
              <a:buFontTx/>
              <a:buNone/>
              <a:defRPr sz="1800"/>
            </a:lvl2pPr>
            <a:lvl3pPr marL="749300" indent="-228600">
              <a:spcBef>
                <a:spcPts val="0"/>
              </a:spcBef>
              <a:spcAft>
                <a:spcPts val="600"/>
              </a:spcAft>
              <a:buFontTx/>
              <a:buNone/>
              <a:defRPr sz="2200"/>
            </a:lvl3pPr>
            <a:lvl4pPr marL="1028700" indent="-279400">
              <a:spcBef>
                <a:spcPts val="0"/>
              </a:spcBef>
              <a:spcAft>
                <a:spcPts val="600"/>
              </a:spcAft>
              <a:buFontTx/>
              <a:buNone/>
              <a:defRPr sz="2200"/>
            </a:lvl4pPr>
            <a:lvl5pPr marL="1257300" indent="-228600">
              <a:spcBef>
                <a:spcPts val="0"/>
              </a:spcBef>
              <a:spcAft>
                <a:spcPts val="600"/>
              </a:spcAft>
              <a:buFontTx/>
              <a:buNone/>
              <a:defRPr sz="2200"/>
            </a:lvl5pPr>
          </a:lstStyle>
          <a:p>
            <a:pPr lvl="0"/>
            <a:r>
              <a:rPr lang="en-US" dirty="0"/>
              <a:t>Click to edit master text styles</a:t>
            </a:r>
          </a:p>
        </p:txBody>
      </p:sp>
      <p:sp>
        <p:nvSpPr>
          <p:cNvPr id="17" name="Text Placeholder 5"/>
          <p:cNvSpPr>
            <a:spLocks noGrp="1"/>
          </p:cNvSpPr>
          <p:nvPr>
            <p:ph type="body" sz="quarter" idx="18" hasCustomPrompt="1"/>
          </p:nvPr>
        </p:nvSpPr>
        <p:spPr>
          <a:xfrm>
            <a:off x="5194480" y="4073353"/>
            <a:ext cx="4195762" cy="2522488"/>
          </a:xfrm>
          <a:prstGeom prst="rect">
            <a:avLst/>
          </a:prstGeom>
        </p:spPr>
        <p:txBody>
          <a:bodyPr>
            <a:noAutofit/>
          </a:bodyPr>
          <a:lstStyle>
            <a:lvl1pPr marL="0" indent="0" algn="l">
              <a:lnSpc>
                <a:spcPct val="100000"/>
              </a:lnSpc>
              <a:spcBef>
                <a:spcPts val="0"/>
              </a:spcBef>
              <a:spcAft>
                <a:spcPts val="600"/>
              </a:spcAft>
              <a:buFontTx/>
              <a:buNone/>
              <a:defRPr sz="1800">
                <a:solidFill>
                  <a:srgbClr val="141313"/>
                </a:solidFill>
              </a:defRPr>
            </a:lvl1pPr>
            <a:lvl2pPr marL="653110" indent="0">
              <a:buFontTx/>
              <a:buNone/>
              <a:defRPr sz="1800"/>
            </a:lvl2pPr>
            <a:lvl3pPr marL="1306221" indent="0">
              <a:buFontTx/>
              <a:buNone/>
              <a:defRPr sz="1800"/>
            </a:lvl3pPr>
            <a:lvl4pPr marL="1959331" indent="0">
              <a:buFontTx/>
              <a:buNone/>
              <a:defRPr sz="1800"/>
            </a:lvl4pPr>
            <a:lvl5pPr marL="2612441" indent="0">
              <a:buFontTx/>
              <a:buNone/>
              <a:defRPr sz="1800"/>
            </a:lvl5pPr>
          </a:lstStyle>
          <a:p>
            <a:pPr lvl="0"/>
            <a:r>
              <a:rPr lang="en-US" dirty="0"/>
              <a:t>Click to edit master text styles</a:t>
            </a:r>
          </a:p>
        </p:txBody>
      </p:sp>
      <p:sp>
        <p:nvSpPr>
          <p:cNvPr id="19" name="Content Placeholder 17"/>
          <p:cNvSpPr>
            <a:spLocks noGrp="1"/>
          </p:cNvSpPr>
          <p:nvPr>
            <p:ph sz="quarter" idx="19" hasCustomPrompt="1"/>
          </p:nvPr>
        </p:nvSpPr>
        <p:spPr>
          <a:xfrm>
            <a:off x="9858335" y="3731442"/>
            <a:ext cx="4196080" cy="408919"/>
          </a:xfrm>
          <a:prstGeom prst="rect">
            <a:avLst/>
          </a:prstGeom>
        </p:spPr>
        <p:txBody>
          <a:bodyPr anchor="t">
            <a:noAutofit/>
          </a:bodyPr>
          <a:lstStyle>
            <a:lvl1pPr marL="0" indent="0" algn="l">
              <a:lnSpc>
                <a:spcPts val="1800"/>
              </a:lnSpc>
              <a:spcBef>
                <a:spcPts val="0"/>
              </a:spcBef>
              <a:spcAft>
                <a:spcPts val="600"/>
              </a:spcAft>
              <a:buFontTx/>
              <a:buNone/>
              <a:defRPr sz="1800" b="1">
                <a:solidFill>
                  <a:srgbClr val="141313"/>
                </a:solidFill>
              </a:defRPr>
            </a:lvl1pPr>
            <a:lvl2pPr marL="0" indent="0">
              <a:spcBef>
                <a:spcPts val="0"/>
              </a:spcBef>
              <a:spcAft>
                <a:spcPts val="600"/>
              </a:spcAft>
              <a:buFontTx/>
              <a:buNone/>
              <a:defRPr sz="1800"/>
            </a:lvl2pPr>
            <a:lvl3pPr marL="749300" indent="-228600">
              <a:spcBef>
                <a:spcPts val="0"/>
              </a:spcBef>
              <a:spcAft>
                <a:spcPts val="600"/>
              </a:spcAft>
              <a:buFontTx/>
              <a:buNone/>
              <a:defRPr sz="2200"/>
            </a:lvl3pPr>
            <a:lvl4pPr marL="1028700" indent="-279400">
              <a:spcBef>
                <a:spcPts val="0"/>
              </a:spcBef>
              <a:spcAft>
                <a:spcPts val="600"/>
              </a:spcAft>
              <a:buFontTx/>
              <a:buNone/>
              <a:defRPr sz="2200"/>
            </a:lvl4pPr>
            <a:lvl5pPr marL="1257300" indent="-228600">
              <a:spcBef>
                <a:spcPts val="0"/>
              </a:spcBef>
              <a:spcAft>
                <a:spcPts val="600"/>
              </a:spcAft>
              <a:buFontTx/>
              <a:buNone/>
              <a:defRPr sz="2200"/>
            </a:lvl5pPr>
          </a:lstStyle>
          <a:p>
            <a:pPr lvl="0"/>
            <a:r>
              <a:rPr lang="en-US" dirty="0"/>
              <a:t>Click to edit master text styles</a:t>
            </a:r>
          </a:p>
        </p:txBody>
      </p:sp>
      <p:sp>
        <p:nvSpPr>
          <p:cNvPr id="20" name="Text Placeholder 5"/>
          <p:cNvSpPr>
            <a:spLocks noGrp="1"/>
          </p:cNvSpPr>
          <p:nvPr>
            <p:ph type="body" sz="quarter" idx="20" hasCustomPrompt="1"/>
          </p:nvPr>
        </p:nvSpPr>
        <p:spPr>
          <a:xfrm>
            <a:off x="9858653" y="4073353"/>
            <a:ext cx="4195762" cy="2522488"/>
          </a:xfrm>
          <a:prstGeom prst="rect">
            <a:avLst/>
          </a:prstGeom>
        </p:spPr>
        <p:txBody>
          <a:bodyPr>
            <a:noAutofit/>
          </a:bodyPr>
          <a:lstStyle>
            <a:lvl1pPr marL="0" indent="0" algn="l">
              <a:lnSpc>
                <a:spcPct val="100000"/>
              </a:lnSpc>
              <a:spcBef>
                <a:spcPts val="0"/>
              </a:spcBef>
              <a:spcAft>
                <a:spcPts val="600"/>
              </a:spcAft>
              <a:buFontTx/>
              <a:buNone/>
              <a:defRPr sz="1800">
                <a:solidFill>
                  <a:srgbClr val="141313"/>
                </a:solidFill>
              </a:defRPr>
            </a:lvl1pPr>
            <a:lvl2pPr marL="653110" indent="0">
              <a:buFontTx/>
              <a:buNone/>
              <a:defRPr sz="1800"/>
            </a:lvl2pPr>
            <a:lvl3pPr marL="1306221" indent="0">
              <a:buFontTx/>
              <a:buNone/>
              <a:defRPr sz="1800"/>
            </a:lvl3pPr>
            <a:lvl4pPr marL="1959331" indent="0">
              <a:buFontTx/>
              <a:buNone/>
              <a:defRPr sz="1800"/>
            </a:lvl4pPr>
            <a:lvl5pPr marL="2612441" indent="0">
              <a:buFontTx/>
              <a:buNone/>
              <a:defRPr sz="1800"/>
            </a:lvl5pPr>
          </a:lstStyle>
          <a:p>
            <a:pPr lvl="0"/>
            <a:r>
              <a:rPr lang="en-US" dirty="0"/>
              <a:t>Click to edit master text styles</a:t>
            </a:r>
          </a:p>
        </p:txBody>
      </p:sp>
      <p:pic>
        <p:nvPicPr>
          <p:cNvPr id="14" name="Picture 13" descr="conduent_logo_black.eps"/>
          <p:cNvPicPr>
            <a:picLocks noChangeAspect="1"/>
          </p:cNvPicPr>
          <p:nvPr userDrawn="1"/>
        </p:nvPicPr>
        <p:blipFill>
          <a:blip r:embed="rId2"/>
          <a:stretch>
            <a:fillRect/>
          </a:stretch>
        </p:blipFill>
        <p:spPr>
          <a:xfrm>
            <a:off x="12533984" y="464601"/>
            <a:ext cx="1529109" cy="394401"/>
          </a:xfrm>
          <a:prstGeom prst="rect">
            <a:avLst/>
          </a:prstGeom>
        </p:spPr>
      </p:pic>
      <p:cxnSp>
        <p:nvCxnSpPr>
          <p:cNvPr id="21" name="Straight Connector 20"/>
          <p:cNvCxnSpPr/>
          <p:nvPr userDrawn="1"/>
        </p:nvCxnSpPr>
        <p:spPr>
          <a:xfrm>
            <a:off x="592138" y="3563332"/>
            <a:ext cx="4094162"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a:off x="5283380" y="3561744"/>
            <a:ext cx="4094162"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a:off x="9960253" y="3560156"/>
            <a:ext cx="4094162"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6" name="Freeform 25"/>
          <p:cNvSpPr>
            <a:spLocks/>
          </p:cNvSpPr>
          <p:nvPr userDrawn="1"/>
        </p:nvSpPr>
        <p:spPr>
          <a:xfrm>
            <a:off x="604838" y="0"/>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5300" y="431800"/>
            <a:ext cx="13581063" cy="1371600"/>
          </a:xfrm>
          <a:prstGeom prst="rect">
            <a:avLst/>
          </a:prstGeom>
        </p:spPr>
        <p:txBody>
          <a:bodyPr vert="horz"/>
          <a:lstStyle>
            <a:lvl1pPr algn="l">
              <a:defRPr sz="5400"/>
            </a:lvl1pPr>
          </a:lstStyle>
          <a:p>
            <a:r>
              <a:rPr lang="en-US" dirty="0"/>
              <a:t>Click to edit master title style</a:t>
            </a:r>
          </a:p>
        </p:txBody>
      </p:sp>
      <p:sp>
        <p:nvSpPr>
          <p:cNvPr id="3" name="Date Placeholder 2"/>
          <p:cNvSpPr>
            <a:spLocks noGrp="1"/>
          </p:cNvSpPr>
          <p:nvPr>
            <p:ph type="dt" sz="half" idx="10"/>
          </p:nvPr>
        </p:nvSpPr>
        <p:spPr/>
        <p:txBody>
          <a:bodyPr/>
          <a:lstStyle/>
          <a:p>
            <a:r>
              <a:rPr lang="en-US" dirty="0"/>
              <a:t>3/22/2018</a:t>
            </a:r>
          </a:p>
        </p:txBody>
      </p:sp>
      <p:sp>
        <p:nvSpPr>
          <p:cNvPr id="4" name="Footer Placeholder 3"/>
          <p:cNvSpPr>
            <a:spLocks noGrp="1"/>
          </p:cNvSpPr>
          <p:nvPr>
            <p:ph type="ftr" sz="quarter" idx="11"/>
          </p:nvPr>
        </p:nvSpPr>
        <p:spPr/>
        <p:txBody>
          <a:bodyPr/>
          <a:lstStyle/>
          <a:p>
            <a:r>
              <a:rPr lang="en-US" dirty="0"/>
              <a:t>Family Planning Workshop</a:t>
            </a:r>
          </a:p>
        </p:txBody>
      </p:sp>
      <p:sp>
        <p:nvSpPr>
          <p:cNvPr id="5" name="Slide Number Placeholder 4"/>
          <p:cNvSpPr>
            <a:spLocks noGrp="1"/>
          </p:cNvSpPr>
          <p:nvPr>
            <p:ph type="sldNum" sz="quarter" idx="12"/>
          </p:nvPr>
        </p:nvSpPr>
        <p:spPr/>
        <p:txBody>
          <a:bodyPr/>
          <a:lstStyle/>
          <a:p>
            <a:fld id="{CACB3E39-5571-0247-86B7-EF41C2ABA1DB}" type="slidenum">
              <a:rPr lang="en-US" smtClean="0"/>
              <a:pPr/>
              <a:t>‹#›</a:t>
            </a:fld>
            <a:endParaRPr lang="en-US" dirty="0"/>
          </a:p>
        </p:txBody>
      </p:sp>
      <p:sp>
        <p:nvSpPr>
          <p:cNvPr id="6" name="Text Placeholder 8"/>
          <p:cNvSpPr>
            <a:spLocks noGrp="1"/>
          </p:cNvSpPr>
          <p:nvPr>
            <p:ph type="body" sz="quarter" idx="13" hasCustomPrompt="1"/>
          </p:nvPr>
        </p:nvSpPr>
        <p:spPr>
          <a:xfrm>
            <a:off x="520699" y="2082800"/>
            <a:ext cx="13542393" cy="4229100"/>
          </a:xfrm>
          <a:prstGeom prst="rect">
            <a:avLst/>
          </a:prstGeom>
        </p:spPr>
        <p:txBody>
          <a:bodyPr vert="horz"/>
          <a:lstStyle>
            <a:lvl1pPr marL="0" indent="0">
              <a:lnSpc>
                <a:spcPct val="150000"/>
              </a:lnSpc>
              <a:spcBef>
                <a:spcPts val="0"/>
              </a:spcBef>
              <a:spcAft>
                <a:spcPts val="2400"/>
              </a:spcAft>
              <a:buFontTx/>
              <a:buNone/>
              <a:defRPr sz="2000">
                <a:solidFill>
                  <a:srgbClr val="141313"/>
                </a:solidFill>
              </a:defRPr>
            </a:lvl1pPr>
            <a:lvl2pPr>
              <a:buFontTx/>
              <a:buNone/>
              <a:defRPr sz="2000">
                <a:solidFill>
                  <a:srgbClr val="141313"/>
                </a:solidFill>
              </a:defRPr>
            </a:lvl2pPr>
            <a:lvl3pPr>
              <a:buFontTx/>
              <a:buNone/>
              <a:defRPr sz="2000">
                <a:solidFill>
                  <a:srgbClr val="141313"/>
                </a:solidFill>
              </a:defRPr>
            </a:lvl3pPr>
            <a:lvl4pPr>
              <a:buFontTx/>
              <a:buNone/>
              <a:defRPr sz="2000">
                <a:solidFill>
                  <a:srgbClr val="141313"/>
                </a:solidFill>
              </a:defRPr>
            </a:lvl4pPr>
            <a:lvl5pPr>
              <a:buFontTx/>
              <a:buNone/>
              <a:defRPr sz="2000">
                <a:solidFill>
                  <a:srgbClr val="141313"/>
                </a:solidFill>
              </a:defRPr>
            </a:lvl5pPr>
          </a:lstStyle>
          <a:p>
            <a:pPr lvl="0"/>
            <a:r>
              <a:rPr lang="en-US" dirty="0"/>
              <a:t>Click to edit master text styles</a:t>
            </a:r>
          </a:p>
        </p:txBody>
      </p:sp>
      <p:cxnSp>
        <p:nvCxnSpPr>
          <p:cNvPr id="7" name="Straight Connector 6"/>
          <p:cNvCxnSpPr/>
          <p:nvPr userDrawn="1"/>
        </p:nvCxnSpPr>
        <p:spPr>
          <a:xfrm>
            <a:off x="604838" y="2144712"/>
            <a:ext cx="13449300"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8" name="Freeform 7"/>
          <p:cNvSpPr>
            <a:spLocks/>
          </p:cNvSpPr>
          <p:nvPr userDrawn="1"/>
        </p:nvSpPr>
        <p:spPr>
          <a:xfrm>
            <a:off x="604838" y="0"/>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ontent_TextOption2">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AAAFB9"/>
                </a:solidFill>
              </a:defRPr>
            </a:lvl1pPr>
          </a:lstStyle>
          <a:p>
            <a:r>
              <a:rPr lang="en-US" dirty="0"/>
              <a:t>3/22/2018</a:t>
            </a:r>
          </a:p>
        </p:txBody>
      </p:sp>
      <p:sp>
        <p:nvSpPr>
          <p:cNvPr id="3" name="Footer Placeholder 2"/>
          <p:cNvSpPr>
            <a:spLocks noGrp="1"/>
          </p:cNvSpPr>
          <p:nvPr>
            <p:ph type="ftr" sz="quarter" idx="11"/>
          </p:nvPr>
        </p:nvSpPr>
        <p:spPr/>
        <p:txBody>
          <a:bodyPr/>
          <a:lstStyle>
            <a:lvl1pPr>
              <a:defRPr>
                <a:solidFill>
                  <a:srgbClr val="AAAFB9"/>
                </a:solidFill>
              </a:defRPr>
            </a:lvl1pPr>
          </a:lstStyle>
          <a:p>
            <a:r>
              <a:rPr lang="en-US" dirty="0"/>
              <a:t>Family Planning Workshop</a:t>
            </a:r>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495300" y="546778"/>
            <a:ext cx="12038684" cy="1536022"/>
          </a:xfrm>
          <a:prstGeom prst="rect">
            <a:avLst/>
          </a:prstGeom>
        </p:spPr>
        <p:txBody>
          <a:bodyPr anchor="t">
            <a:noAutofit/>
          </a:bodyPr>
          <a:lstStyle>
            <a:lvl1pPr algn="l">
              <a:lnSpc>
                <a:spcPts val="5440"/>
              </a:lnSpc>
              <a:defRPr sz="5400">
                <a:solidFill>
                  <a:srgbClr val="141313"/>
                </a:solidFill>
              </a:defRPr>
            </a:lvl1pPr>
          </a:lstStyle>
          <a:p>
            <a:r>
              <a:rPr lang="en-US" dirty="0"/>
              <a:t>Click to edit master title style</a:t>
            </a:r>
          </a:p>
        </p:txBody>
      </p:sp>
      <p:pic>
        <p:nvPicPr>
          <p:cNvPr id="14" name="Picture 13" descr="conduent_logo_black.eps"/>
          <p:cNvPicPr>
            <a:picLocks noChangeAspect="1"/>
          </p:cNvPicPr>
          <p:nvPr userDrawn="1"/>
        </p:nvPicPr>
        <p:blipFill>
          <a:blip r:embed="rId2"/>
          <a:stretch>
            <a:fillRect/>
          </a:stretch>
        </p:blipFill>
        <p:spPr>
          <a:xfrm>
            <a:off x="12533984" y="464601"/>
            <a:ext cx="1529109" cy="394401"/>
          </a:xfrm>
          <a:prstGeom prst="rect">
            <a:avLst/>
          </a:prstGeom>
        </p:spPr>
      </p:pic>
      <p:sp>
        <p:nvSpPr>
          <p:cNvPr id="26" name="Freeform 25"/>
          <p:cNvSpPr>
            <a:spLocks/>
          </p:cNvSpPr>
          <p:nvPr userDrawn="1"/>
        </p:nvSpPr>
        <p:spPr>
          <a:xfrm>
            <a:off x="604838" y="0"/>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 Placeholder 8"/>
          <p:cNvSpPr>
            <a:spLocks noGrp="1"/>
          </p:cNvSpPr>
          <p:nvPr>
            <p:ph type="body" sz="quarter" idx="13" hasCustomPrompt="1"/>
          </p:nvPr>
        </p:nvSpPr>
        <p:spPr>
          <a:xfrm>
            <a:off x="520699" y="2082800"/>
            <a:ext cx="13542393" cy="4229100"/>
          </a:xfrm>
          <a:prstGeom prst="rect">
            <a:avLst/>
          </a:prstGeom>
        </p:spPr>
        <p:txBody>
          <a:bodyPr vert="horz"/>
          <a:lstStyle>
            <a:lvl1pPr marL="0" indent="0">
              <a:lnSpc>
                <a:spcPct val="150000"/>
              </a:lnSpc>
              <a:spcBef>
                <a:spcPts val="0"/>
              </a:spcBef>
              <a:spcAft>
                <a:spcPts val="2400"/>
              </a:spcAft>
              <a:buFontTx/>
              <a:buNone/>
              <a:defRPr sz="2000">
                <a:solidFill>
                  <a:srgbClr val="141313"/>
                </a:solidFill>
              </a:defRPr>
            </a:lvl1pPr>
            <a:lvl2pPr>
              <a:buFontTx/>
              <a:buNone/>
              <a:defRPr sz="2000">
                <a:solidFill>
                  <a:srgbClr val="141313"/>
                </a:solidFill>
              </a:defRPr>
            </a:lvl2pPr>
            <a:lvl3pPr>
              <a:buFontTx/>
              <a:buNone/>
              <a:defRPr sz="2000">
                <a:solidFill>
                  <a:srgbClr val="141313"/>
                </a:solidFill>
              </a:defRPr>
            </a:lvl3pPr>
            <a:lvl4pPr>
              <a:buFontTx/>
              <a:buNone/>
              <a:defRPr sz="2000">
                <a:solidFill>
                  <a:srgbClr val="141313"/>
                </a:solidFill>
              </a:defRPr>
            </a:lvl4pPr>
            <a:lvl5pPr>
              <a:buFontTx/>
              <a:buNone/>
              <a:defRPr sz="2000">
                <a:solidFill>
                  <a:srgbClr val="141313"/>
                </a:solidFill>
              </a:defRPr>
            </a:lvl5pPr>
          </a:lstStyle>
          <a:p>
            <a:pPr lvl="0"/>
            <a:r>
              <a:rPr lang="en-US" dirty="0"/>
              <a:t>Click to edit master text styles</a:t>
            </a:r>
          </a:p>
        </p:txBody>
      </p:sp>
      <p:cxnSp>
        <p:nvCxnSpPr>
          <p:cNvPr id="10" name="Straight Connector 9"/>
          <p:cNvCxnSpPr/>
          <p:nvPr userDrawn="1"/>
        </p:nvCxnSpPr>
        <p:spPr>
          <a:xfrm>
            <a:off x="604838" y="2144712"/>
            <a:ext cx="13449300"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Date Placeholder 3"/>
          <p:cNvSpPr>
            <a:spLocks noGrp="1"/>
          </p:cNvSpPr>
          <p:nvPr>
            <p:ph type="dt" sz="half" idx="2"/>
          </p:nvPr>
        </p:nvSpPr>
        <p:spPr>
          <a:xfrm>
            <a:off x="477520" y="7627621"/>
            <a:ext cx="1385195" cy="438150"/>
          </a:xfrm>
          <a:prstGeom prst="rect">
            <a:avLst/>
          </a:prstGeom>
        </p:spPr>
        <p:txBody>
          <a:bodyPr vert="horz" lIns="130622" tIns="65311" rIns="130622" bIns="65311" rtlCol="0" anchor="ctr"/>
          <a:lstStyle>
            <a:lvl1pPr algn="l">
              <a:defRPr sz="1000">
                <a:solidFill>
                  <a:srgbClr val="AAAFB9"/>
                </a:solidFill>
                <a:latin typeface="Arial"/>
                <a:cs typeface="Arial"/>
              </a:defRPr>
            </a:lvl1pPr>
          </a:lstStyle>
          <a:p>
            <a:r>
              <a:rPr lang="en-US" dirty="0"/>
              <a:t>3/22/2018</a:t>
            </a:r>
          </a:p>
        </p:txBody>
      </p:sp>
      <p:sp>
        <p:nvSpPr>
          <p:cNvPr id="8" name="Footer Placeholder 4"/>
          <p:cNvSpPr>
            <a:spLocks noGrp="1"/>
          </p:cNvSpPr>
          <p:nvPr>
            <p:ph type="ftr" sz="quarter" idx="3"/>
          </p:nvPr>
        </p:nvSpPr>
        <p:spPr>
          <a:xfrm>
            <a:off x="1862715" y="7627621"/>
            <a:ext cx="7514965" cy="438150"/>
          </a:xfrm>
          <a:prstGeom prst="rect">
            <a:avLst/>
          </a:prstGeom>
        </p:spPr>
        <p:txBody>
          <a:bodyPr vert="horz" lIns="130622" tIns="65311" rIns="130622" bIns="65311" rtlCol="0" anchor="ctr"/>
          <a:lstStyle>
            <a:lvl1pPr algn="l">
              <a:defRPr sz="1000">
                <a:solidFill>
                  <a:srgbClr val="AAAFB9"/>
                </a:solidFill>
                <a:latin typeface="Arial"/>
                <a:cs typeface="Arial"/>
              </a:defRPr>
            </a:lvl1pPr>
          </a:lstStyle>
          <a:p>
            <a:r>
              <a:rPr lang="en-US" dirty="0"/>
              <a:t>Family Planning Workshop</a:t>
            </a:r>
          </a:p>
        </p:txBody>
      </p:sp>
      <p:sp>
        <p:nvSpPr>
          <p:cNvPr id="9" name="Slide Number Placeholder 5"/>
          <p:cNvSpPr>
            <a:spLocks noGrp="1"/>
          </p:cNvSpPr>
          <p:nvPr>
            <p:ph type="sldNum" sz="quarter" idx="4"/>
          </p:nvPr>
        </p:nvSpPr>
        <p:spPr>
          <a:xfrm>
            <a:off x="10764520" y="7627621"/>
            <a:ext cx="3413760" cy="438150"/>
          </a:xfrm>
          <a:prstGeom prst="rect">
            <a:avLst/>
          </a:prstGeom>
        </p:spPr>
        <p:txBody>
          <a:bodyPr vert="horz" lIns="130622" tIns="65311" rIns="130622" bIns="65311" rtlCol="0" anchor="ctr"/>
          <a:lstStyle>
            <a:lvl1pPr algn="r">
              <a:defRPr sz="1000">
                <a:solidFill>
                  <a:srgbClr val="AAAFB9"/>
                </a:solidFill>
                <a:latin typeface="Arial"/>
                <a:cs typeface="Arial"/>
              </a:defRPr>
            </a:lvl1pPr>
          </a:lstStyle>
          <a:p>
            <a:fld id="{CACB3E39-5571-0247-86B7-EF41C2ABA1DB}" type="slidenum">
              <a:rPr lang="en-US" smtClean="0"/>
              <a:pPr/>
              <a:t>‹#›</a:t>
            </a:fld>
            <a:endParaRPr lang="en-US" dirty="0"/>
          </a:p>
        </p:txBody>
      </p:sp>
      <p:pic>
        <p:nvPicPr>
          <p:cNvPr id="10" name="Picture 9" descr="conduent_logo_black.eps"/>
          <p:cNvPicPr>
            <a:picLocks noChangeAspect="1"/>
          </p:cNvPicPr>
          <p:nvPr/>
        </p:nvPicPr>
        <p:blipFill>
          <a:blip r:embed="rId21"/>
          <a:stretch>
            <a:fillRect/>
          </a:stretch>
        </p:blipFill>
        <p:spPr>
          <a:xfrm>
            <a:off x="12533984" y="464601"/>
            <a:ext cx="1529109" cy="394401"/>
          </a:xfrm>
          <a:prstGeom prst="rect">
            <a:avLst/>
          </a:prstGeom>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69" r:id="rId8"/>
    <p:sldLayoutId id="2147483657" r:id="rId9"/>
    <p:sldLayoutId id="2147483658" r:id="rId10"/>
    <p:sldLayoutId id="2147483659" r:id="rId11"/>
    <p:sldLayoutId id="2147483660" r:id="rId12"/>
    <p:sldLayoutId id="2147483661" r:id="rId13"/>
    <p:sldLayoutId id="2147483662" r:id="rId14"/>
    <p:sldLayoutId id="2147483664" r:id="rId15"/>
    <p:sldLayoutId id="2147483668" r:id="rId16"/>
    <p:sldLayoutId id="2147483665" r:id="rId17"/>
    <p:sldLayoutId id="2147483666" r:id="rId18"/>
    <p:sldLayoutId id="2147483667" r:id="rId19"/>
  </p:sldLayoutIdLst>
  <p:hf sldNum="0" hdr="0" ftr="0"/>
  <p:txStyles>
    <p:titleStyle>
      <a:lvl1pPr algn="ctr" defTabSz="653110" rtl="0" eaLnBrk="1" latinLnBrk="0" hangingPunct="1">
        <a:spcBef>
          <a:spcPct val="0"/>
        </a:spcBef>
        <a:buNone/>
        <a:defRPr sz="6300" kern="1200">
          <a:solidFill>
            <a:schemeClr val="tx1"/>
          </a:solidFill>
          <a:latin typeface="+mj-lt"/>
          <a:ea typeface="+mj-ea"/>
          <a:cs typeface="+mj-cs"/>
        </a:defRPr>
      </a:lvl1pPr>
    </p:titleStyle>
    <p:bodyStyle>
      <a:lvl1pPr marL="489833" indent="-489833" algn="l" defTabSz="653110" rtl="0" eaLnBrk="1" latinLnBrk="0" hangingPunct="1">
        <a:spcBef>
          <a:spcPct val="20000"/>
        </a:spcBef>
        <a:buFont typeface="Arial"/>
        <a:buChar char="•"/>
        <a:defRPr sz="4600" kern="1200">
          <a:solidFill>
            <a:schemeClr val="tx1"/>
          </a:solidFill>
          <a:latin typeface="+mn-lt"/>
          <a:ea typeface="+mn-ea"/>
          <a:cs typeface="+mn-cs"/>
        </a:defRPr>
      </a:lvl1pPr>
      <a:lvl2pPr marL="1061304" indent="-408194" algn="l" defTabSz="653110" rtl="0" eaLnBrk="1" latinLnBrk="0" hangingPunct="1">
        <a:spcBef>
          <a:spcPct val="20000"/>
        </a:spcBef>
        <a:buFont typeface="Arial"/>
        <a:buChar char="–"/>
        <a:defRPr sz="4000" kern="1200">
          <a:solidFill>
            <a:schemeClr val="tx1"/>
          </a:solidFill>
          <a:latin typeface="+mn-lt"/>
          <a:ea typeface="+mn-ea"/>
          <a:cs typeface="+mn-cs"/>
        </a:defRPr>
      </a:lvl2pPr>
      <a:lvl3pPr marL="1632776" indent="-326555" algn="l" defTabSz="653110" rtl="0" eaLnBrk="1" latinLnBrk="0" hangingPunct="1">
        <a:spcBef>
          <a:spcPct val="20000"/>
        </a:spcBef>
        <a:buFont typeface="Arial"/>
        <a:buChar char="•"/>
        <a:defRPr sz="3400" kern="1200">
          <a:solidFill>
            <a:schemeClr val="tx1"/>
          </a:solidFill>
          <a:latin typeface="+mn-lt"/>
          <a:ea typeface="+mn-ea"/>
          <a:cs typeface="+mn-cs"/>
        </a:defRPr>
      </a:lvl3pPr>
      <a:lvl4pPr marL="2285886" indent="-326555" algn="l" defTabSz="653110" rtl="0" eaLnBrk="1" latinLnBrk="0" hangingPunct="1">
        <a:spcBef>
          <a:spcPct val="20000"/>
        </a:spcBef>
        <a:buFont typeface="Arial"/>
        <a:buChar char="–"/>
        <a:defRPr sz="2900" kern="1200">
          <a:solidFill>
            <a:schemeClr val="tx1"/>
          </a:solidFill>
          <a:latin typeface="+mn-lt"/>
          <a:ea typeface="+mn-ea"/>
          <a:cs typeface="+mn-cs"/>
        </a:defRPr>
      </a:lvl4pPr>
      <a:lvl5pPr marL="2938996" indent="-326555" algn="l" defTabSz="653110" rtl="0" eaLnBrk="1" latinLnBrk="0" hangingPunct="1">
        <a:spcBef>
          <a:spcPct val="20000"/>
        </a:spcBef>
        <a:buFont typeface="Arial"/>
        <a:buChar char="»"/>
        <a:defRPr sz="2900" kern="1200">
          <a:solidFill>
            <a:schemeClr val="tx1"/>
          </a:solidFill>
          <a:latin typeface="+mn-lt"/>
          <a:ea typeface="+mn-ea"/>
          <a:cs typeface="+mn-cs"/>
        </a:defRPr>
      </a:lvl5pPr>
      <a:lvl6pPr marL="3592106" indent="-326555" algn="l" defTabSz="653110" rtl="0" eaLnBrk="1" latinLnBrk="0" hangingPunct="1">
        <a:spcBef>
          <a:spcPct val="20000"/>
        </a:spcBef>
        <a:buFont typeface="Arial"/>
        <a:buChar char="•"/>
        <a:defRPr sz="2900" kern="1200">
          <a:solidFill>
            <a:schemeClr val="tx1"/>
          </a:solidFill>
          <a:latin typeface="+mn-lt"/>
          <a:ea typeface="+mn-ea"/>
          <a:cs typeface="+mn-cs"/>
        </a:defRPr>
      </a:lvl6pPr>
      <a:lvl7pPr marL="4245216" indent="-326555" algn="l" defTabSz="653110" rtl="0" eaLnBrk="1" latinLnBrk="0" hangingPunct="1">
        <a:spcBef>
          <a:spcPct val="20000"/>
        </a:spcBef>
        <a:buFont typeface="Arial"/>
        <a:buChar char="•"/>
        <a:defRPr sz="2900" kern="1200">
          <a:solidFill>
            <a:schemeClr val="tx1"/>
          </a:solidFill>
          <a:latin typeface="+mn-lt"/>
          <a:ea typeface="+mn-ea"/>
          <a:cs typeface="+mn-cs"/>
        </a:defRPr>
      </a:lvl7pPr>
      <a:lvl8pPr marL="4898327" indent="-326555" algn="l" defTabSz="653110" rtl="0" eaLnBrk="1" latinLnBrk="0" hangingPunct="1">
        <a:spcBef>
          <a:spcPct val="20000"/>
        </a:spcBef>
        <a:buFont typeface="Arial"/>
        <a:buChar char="•"/>
        <a:defRPr sz="2900" kern="1200">
          <a:solidFill>
            <a:schemeClr val="tx1"/>
          </a:solidFill>
          <a:latin typeface="+mn-lt"/>
          <a:ea typeface="+mn-ea"/>
          <a:cs typeface="+mn-cs"/>
        </a:defRPr>
      </a:lvl8pPr>
      <a:lvl9pPr marL="5551437" indent="-326555" algn="l" defTabSz="653110" rtl="0" eaLnBrk="1" latinLnBrk="0" hangingPunct="1">
        <a:spcBef>
          <a:spcPct val="20000"/>
        </a:spcBef>
        <a:buFont typeface="Arial"/>
        <a:buChar char="•"/>
        <a:defRPr sz="2900" kern="1200">
          <a:solidFill>
            <a:schemeClr val="tx1"/>
          </a:solidFill>
          <a:latin typeface="+mn-lt"/>
          <a:ea typeface="+mn-ea"/>
          <a:cs typeface="+mn-cs"/>
        </a:defRPr>
      </a:lvl9pPr>
    </p:bodyStyle>
    <p:otherStyle>
      <a:defPPr>
        <a:defRPr lang="en-US"/>
      </a:defPPr>
      <a:lvl1pPr marL="0" algn="l" defTabSz="653110" rtl="0" eaLnBrk="1" latinLnBrk="0" hangingPunct="1">
        <a:defRPr sz="2600" kern="1200">
          <a:solidFill>
            <a:schemeClr val="tx1"/>
          </a:solidFill>
          <a:latin typeface="+mn-lt"/>
          <a:ea typeface="+mn-ea"/>
          <a:cs typeface="+mn-cs"/>
        </a:defRPr>
      </a:lvl1pPr>
      <a:lvl2pPr marL="653110" algn="l" defTabSz="653110" rtl="0" eaLnBrk="1" latinLnBrk="0" hangingPunct="1">
        <a:defRPr sz="2600" kern="1200">
          <a:solidFill>
            <a:schemeClr val="tx1"/>
          </a:solidFill>
          <a:latin typeface="+mn-lt"/>
          <a:ea typeface="+mn-ea"/>
          <a:cs typeface="+mn-cs"/>
        </a:defRPr>
      </a:lvl2pPr>
      <a:lvl3pPr marL="1306220" algn="l" defTabSz="653110" rtl="0" eaLnBrk="1" latinLnBrk="0" hangingPunct="1">
        <a:defRPr sz="2600" kern="1200">
          <a:solidFill>
            <a:schemeClr val="tx1"/>
          </a:solidFill>
          <a:latin typeface="+mn-lt"/>
          <a:ea typeface="+mn-ea"/>
          <a:cs typeface="+mn-cs"/>
        </a:defRPr>
      </a:lvl3pPr>
      <a:lvl4pPr marL="1959331" algn="l" defTabSz="653110" rtl="0" eaLnBrk="1" latinLnBrk="0" hangingPunct="1">
        <a:defRPr sz="2600" kern="1200">
          <a:solidFill>
            <a:schemeClr val="tx1"/>
          </a:solidFill>
          <a:latin typeface="+mn-lt"/>
          <a:ea typeface="+mn-ea"/>
          <a:cs typeface="+mn-cs"/>
        </a:defRPr>
      </a:lvl4pPr>
      <a:lvl5pPr marL="2612441" algn="l" defTabSz="653110" rtl="0" eaLnBrk="1" latinLnBrk="0" hangingPunct="1">
        <a:defRPr sz="2600" kern="1200">
          <a:solidFill>
            <a:schemeClr val="tx1"/>
          </a:solidFill>
          <a:latin typeface="+mn-lt"/>
          <a:ea typeface="+mn-ea"/>
          <a:cs typeface="+mn-cs"/>
        </a:defRPr>
      </a:lvl5pPr>
      <a:lvl6pPr marL="3265551" algn="l" defTabSz="653110" rtl="0" eaLnBrk="1" latinLnBrk="0" hangingPunct="1">
        <a:defRPr sz="2600" kern="1200">
          <a:solidFill>
            <a:schemeClr val="tx1"/>
          </a:solidFill>
          <a:latin typeface="+mn-lt"/>
          <a:ea typeface="+mn-ea"/>
          <a:cs typeface="+mn-cs"/>
        </a:defRPr>
      </a:lvl6pPr>
      <a:lvl7pPr marL="3918661" algn="l" defTabSz="653110" rtl="0" eaLnBrk="1" latinLnBrk="0" hangingPunct="1">
        <a:defRPr sz="2600" kern="1200">
          <a:solidFill>
            <a:schemeClr val="tx1"/>
          </a:solidFill>
          <a:latin typeface="+mn-lt"/>
          <a:ea typeface="+mn-ea"/>
          <a:cs typeface="+mn-cs"/>
        </a:defRPr>
      </a:lvl7pPr>
      <a:lvl8pPr marL="4571771" algn="l" defTabSz="653110" rtl="0" eaLnBrk="1" latinLnBrk="0" hangingPunct="1">
        <a:defRPr sz="2600" kern="1200">
          <a:solidFill>
            <a:schemeClr val="tx1"/>
          </a:solidFill>
          <a:latin typeface="+mn-lt"/>
          <a:ea typeface="+mn-ea"/>
          <a:cs typeface="+mn-cs"/>
        </a:defRPr>
      </a:lvl8pPr>
      <a:lvl9pPr marL="5224882" algn="l" defTabSz="653110" rtl="0" eaLnBrk="1" latinLnBrk="0" hangingPunct="1">
        <a:defRPr sz="2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8.xml"/><Relationship Id="rId4" Type="http://schemas.openxmlformats.org/officeDocument/2006/relationships/image" Target="../media/image15.jpe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4.emf"/></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2.xml"/><Relationship Id="rId1" Type="http://schemas.openxmlformats.org/officeDocument/2006/relationships/slideLayout" Target="../slideLayouts/slideLayout8.xml"/><Relationship Id="rId4" Type="http://schemas.openxmlformats.org/officeDocument/2006/relationships/image" Target="../media/image26.png"/></Relationships>
</file>

<file path=ppt/slides/_rels/slide3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8" Type="http://schemas.openxmlformats.org/officeDocument/2006/relationships/hyperlink" Target="https://www.yes.state.nm.us/yesnm/home/index" TargetMode="External"/><Relationship Id="rId3" Type="http://schemas.openxmlformats.org/officeDocument/2006/relationships/hyperlink" Target="https://nmmedicaid.portal.conduent.com/static/index.htm" TargetMode="External"/><Relationship Id="rId7" Type="http://schemas.openxmlformats.org/officeDocument/2006/relationships/hyperlink" Target="http://www.hsd.state.nm.us/providers/rules-nm-administrative-code-.aspx" TargetMode="External"/><Relationship Id="rId2" Type="http://schemas.openxmlformats.org/officeDocument/2006/relationships/notesSlide" Target="../notesSlides/notesSlide35.xml"/><Relationship Id="rId1" Type="http://schemas.openxmlformats.org/officeDocument/2006/relationships/slideLayout" Target="../slideLayouts/slideLayout8.xml"/><Relationship Id="rId6" Type="http://schemas.openxmlformats.org/officeDocument/2006/relationships/hyperlink" Target="mailto:NMProviderSUPPORT@conduent.com" TargetMode="External"/><Relationship Id="rId5" Type="http://schemas.openxmlformats.org/officeDocument/2006/relationships/hyperlink" Target="mailto:HSD.PEDeterminers@state.nm.us" TargetMode="External"/><Relationship Id="rId4" Type="http://schemas.openxmlformats.org/officeDocument/2006/relationships/hyperlink" Target="http://www.hsd.state.nm.us/mad/"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hyperlink" Target="https://nmmedicaid.portal.conduent.com/static/providerlogin.htm"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hyperlink" Target="https://nmmedicaid.portal.conduent.com/static/providerlogin.ht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015865" y="3581400"/>
            <a:ext cx="9266192" cy="1371600"/>
          </a:xfrm>
          <a:solidFill>
            <a:schemeClr val="bg1"/>
          </a:solidFill>
        </p:spPr>
        <p:txBody>
          <a:bodyPr/>
          <a:lstStyle/>
          <a:p>
            <a:br>
              <a:rPr lang="en-US" dirty="0"/>
            </a:br>
            <a:br>
              <a:rPr lang="en-US" dirty="0"/>
            </a:br>
            <a:r>
              <a:rPr lang="en-US" dirty="0"/>
              <a:t>Online Provider Update</a:t>
            </a:r>
          </a:p>
        </p:txBody>
      </p:sp>
      <p:sp>
        <p:nvSpPr>
          <p:cNvPr id="8" name="Content Placeholder 7"/>
          <p:cNvSpPr>
            <a:spLocks noGrp="1"/>
          </p:cNvSpPr>
          <p:nvPr>
            <p:ph sz="quarter" idx="14"/>
          </p:nvPr>
        </p:nvSpPr>
        <p:spPr/>
        <p:txBody>
          <a:bodyPr/>
          <a:lstStyle/>
          <a:p>
            <a:r>
              <a:rPr lang="en-US" dirty="0"/>
              <a:t>Conduent </a:t>
            </a:r>
          </a:p>
          <a:p>
            <a:r>
              <a:rPr lang="en-US" dirty="0"/>
              <a:t>Government Healthcare Solutions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2302" y="1371600"/>
            <a:ext cx="10185797" cy="614680"/>
          </a:xfrm>
        </p:spPr>
        <p:txBody>
          <a:bodyPr/>
          <a:lstStyle/>
          <a:p>
            <a:pPr algn="ctr"/>
            <a:r>
              <a:rPr lang="en-US" sz="3840" dirty="0">
                <a:latin typeface="Arial" panose="020B0604020202020204" pitchFamily="34" charset="0"/>
                <a:cs typeface="Arial" panose="020B0604020202020204" pitchFamily="34" charset="0"/>
              </a:rPr>
              <a:t>How To Register </a:t>
            </a:r>
            <a:r>
              <a:rPr lang="en-US" sz="3840" i="1" dirty="0">
                <a:latin typeface="Arial" panose="020B0604020202020204" pitchFamily="34" charset="0"/>
                <a:cs typeface="Arial" panose="020B0604020202020204" pitchFamily="34" charset="0"/>
              </a:rPr>
              <a:t>Continued</a:t>
            </a:r>
            <a:endParaRPr lang="en-US" sz="3840" dirty="0"/>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55181" y="6400799"/>
            <a:ext cx="891037" cy="1483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7035" y="2390503"/>
            <a:ext cx="9966960" cy="499491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0" name="TextBox 19"/>
          <p:cNvSpPr txBox="1"/>
          <p:nvPr/>
        </p:nvSpPr>
        <p:spPr>
          <a:xfrm>
            <a:off x="6675120" y="4887956"/>
            <a:ext cx="3566160" cy="609398"/>
          </a:xfrm>
          <a:prstGeom prst="rect">
            <a:avLst/>
          </a:prstGeom>
          <a:noFill/>
          <a:ln w="19050">
            <a:solidFill>
              <a:srgbClr val="C00000"/>
            </a:solidFill>
          </a:ln>
        </p:spPr>
        <p:txBody>
          <a:bodyPr wrap="square" rtlCol="0">
            <a:spAutoFit/>
          </a:bodyPr>
          <a:lstStyle/>
          <a:p>
            <a:r>
              <a:rPr lang="en-US" sz="1680" dirty="0">
                <a:latin typeface="Arial" panose="020B0604020202020204" pitchFamily="34" charset="0"/>
                <a:cs typeface="Arial" panose="020B0604020202020204" pitchFamily="34" charset="0"/>
              </a:rPr>
              <a:t>Once you have verified your information is correct click “Submit”</a:t>
            </a:r>
          </a:p>
        </p:txBody>
      </p:sp>
      <p:cxnSp>
        <p:nvCxnSpPr>
          <p:cNvPr id="21" name="Straight Arrow Connector 20"/>
          <p:cNvCxnSpPr>
            <a:stCxn id="20" idx="2"/>
          </p:cNvCxnSpPr>
          <p:nvPr/>
        </p:nvCxnSpPr>
        <p:spPr>
          <a:xfrm flipH="1">
            <a:off x="7380516" y="5497354"/>
            <a:ext cx="1077684" cy="812007"/>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32277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34641" y="2235137"/>
            <a:ext cx="9052559" cy="57150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nvPr>
        </p:nvSpPr>
        <p:spPr>
          <a:xfrm>
            <a:off x="2222302" y="1371600"/>
            <a:ext cx="10185797" cy="614680"/>
          </a:xfrm>
        </p:spPr>
        <p:txBody>
          <a:bodyPr/>
          <a:lstStyle/>
          <a:p>
            <a:pPr algn="ctr"/>
            <a:r>
              <a:rPr lang="en-US" sz="3840" dirty="0">
                <a:latin typeface="Arial" panose="020B0604020202020204" pitchFamily="34" charset="0"/>
                <a:cs typeface="Arial" panose="020B0604020202020204" pitchFamily="34" charset="0"/>
              </a:rPr>
              <a:t>Registration Confirmation Page</a:t>
            </a:r>
            <a:endParaRPr lang="en-US" sz="3840" dirty="0"/>
          </a:p>
        </p:txBody>
      </p:sp>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55181" y="6400799"/>
            <a:ext cx="891037" cy="1483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TextBox 19"/>
          <p:cNvSpPr txBox="1"/>
          <p:nvPr/>
        </p:nvSpPr>
        <p:spPr>
          <a:xfrm>
            <a:off x="6861732" y="4206240"/>
            <a:ext cx="3566160" cy="867930"/>
          </a:xfrm>
          <a:prstGeom prst="rect">
            <a:avLst/>
          </a:prstGeom>
          <a:solidFill>
            <a:schemeClr val="bg1"/>
          </a:solidFill>
          <a:ln w="19050">
            <a:solidFill>
              <a:srgbClr val="C00000"/>
            </a:solidFill>
          </a:ln>
        </p:spPr>
        <p:txBody>
          <a:bodyPr wrap="square" rtlCol="0">
            <a:spAutoFit/>
          </a:bodyPr>
          <a:lstStyle/>
          <a:p>
            <a:r>
              <a:rPr lang="en-US" sz="1680" b="1" dirty="0">
                <a:latin typeface="Arial" panose="020B0604020202020204" pitchFamily="34" charset="0"/>
                <a:cs typeface="Arial" panose="020B0604020202020204" pitchFamily="34" charset="0"/>
              </a:rPr>
              <a:t>NOTE</a:t>
            </a:r>
            <a:r>
              <a:rPr lang="en-US" sz="1680" dirty="0">
                <a:latin typeface="Arial" panose="020B0604020202020204" pitchFamily="34" charset="0"/>
                <a:cs typeface="Arial" panose="020B0604020202020204" pitchFamily="34" charset="0"/>
              </a:rPr>
              <a:t>: Write down your user ID before proceeding to the Log In page.</a:t>
            </a:r>
          </a:p>
        </p:txBody>
      </p:sp>
      <p:cxnSp>
        <p:nvCxnSpPr>
          <p:cNvPr id="21" name="Straight Arrow Connector 20"/>
          <p:cNvCxnSpPr>
            <a:stCxn id="20" idx="1"/>
          </p:cNvCxnSpPr>
          <p:nvPr/>
        </p:nvCxnSpPr>
        <p:spPr>
          <a:xfrm flipH="1" flipV="1">
            <a:off x="6046236" y="4520175"/>
            <a:ext cx="815496" cy="120030"/>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18629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Grp="1" noChangeArrowheads="1"/>
          </p:cNvSpPr>
          <p:nvPr>
            <p:ph type="title"/>
          </p:nvPr>
        </p:nvSpPr>
        <p:spPr>
          <a:xfrm>
            <a:off x="3474720" y="1554480"/>
            <a:ext cx="7688580" cy="725488"/>
          </a:xfrm>
          <a:noFill/>
        </p:spPr>
        <p:txBody>
          <a:bodyPr/>
          <a:lstStyle/>
          <a:p>
            <a:pPr algn="ctr"/>
            <a:r>
              <a:rPr lang="en-US" sz="3840" dirty="0">
                <a:latin typeface="Arial" panose="020B0604020202020204" pitchFamily="34" charset="0"/>
                <a:cs typeface="Arial" panose="020B0604020202020204" pitchFamily="34" charset="0"/>
              </a:rPr>
              <a:t>User Confirmation Email</a:t>
            </a: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5500" y="1"/>
            <a:ext cx="3086100" cy="11087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Footer Placeholder 3"/>
          <p:cNvSpPr txBox="1">
            <a:spLocks/>
          </p:cNvSpPr>
          <p:nvPr/>
        </p:nvSpPr>
        <p:spPr>
          <a:xfrm>
            <a:off x="3383279" y="7791451"/>
            <a:ext cx="5636224" cy="438150"/>
          </a:xfrm>
          <a:prstGeom prst="rect">
            <a:avLst/>
          </a:prstGeom>
        </p:spPr>
        <p:txBody>
          <a:bodyPr lIns="76810" tIns="38405" rIns="76810" bIns="38405"/>
          <a:lstStyle>
            <a:defPPr>
              <a:defRPr lang="en-US"/>
            </a:defPPr>
            <a:lvl1pPr marL="0" algn="l" defTabSz="914400" rtl="0" eaLnBrk="1" latinLnBrk="0" hangingPunct="1">
              <a:defRPr sz="1800" kern="1200">
                <a:solidFill>
                  <a:srgbClr val="AAAFB9"/>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200" dirty="0"/>
          </a:p>
        </p:txBody>
      </p:sp>
      <p:pic>
        <p:nvPicPr>
          <p:cNvPr id="1026" name="Picture 2" descr="C:\Users\11006169.GHS\AppData\Local\Temp\SNAGHTML424faf6.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3201" y="3729730"/>
            <a:ext cx="9612630" cy="445770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743201" y="2286001"/>
            <a:ext cx="9052559" cy="1443729"/>
          </a:xfrm>
          <a:prstGeom prst="rect">
            <a:avLst/>
          </a:prstGeom>
        </p:spPr>
        <p:txBody>
          <a:bodyPr wrap="square">
            <a:spAutoFit/>
          </a:bodyPr>
          <a:lstStyle/>
          <a:p>
            <a:pPr defTabSz="768096" fontAlgn="base">
              <a:lnSpc>
                <a:spcPct val="150000"/>
              </a:lnSpc>
              <a:spcBef>
                <a:spcPts val="504"/>
              </a:spcBef>
              <a:spcAft>
                <a:spcPts val="504"/>
              </a:spcAft>
              <a:defRPr/>
            </a:pPr>
            <a:r>
              <a:rPr lang="en-US" sz="3120" kern="0" dirty="0">
                <a:latin typeface="Arial" panose="020B0604020202020204" pitchFamily="34" charset="0"/>
                <a:cs typeface="Arial" panose="020B0604020202020204" pitchFamily="34" charset="0"/>
              </a:rPr>
              <a:t>Once you have registered, an initial password will be emailed to you:</a:t>
            </a:r>
          </a:p>
        </p:txBody>
      </p:sp>
    </p:spTree>
    <p:extLst>
      <p:ext uri="{BB962C8B-B14F-4D97-AF65-F5344CB8AC3E}">
        <p14:creationId xmlns:p14="http://schemas.microsoft.com/office/powerpoint/2010/main" val="4138530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Grp="1" noChangeArrowheads="1"/>
          </p:cNvSpPr>
          <p:nvPr>
            <p:ph type="title"/>
          </p:nvPr>
        </p:nvSpPr>
        <p:spPr>
          <a:xfrm>
            <a:off x="2186941" y="1463040"/>
            <a:ext cx="5174456" cy="725488"/>
          </a:xfrm>
          <a:noFill/>
        </p:spPr>
        <p:txBody>
          <a:bodyPr/>
          <a:lstStyle/>
          <a:p>
            <a:r>
              <a:rPr lang="en-US" sz="3840" dirty="0">
                <a:latin typeface="Arial" panose="020B0604020202020204" pitchFamily="34" charset="0"/>
                <a:cs typeface="Arial" panose="020B0604020202020204" pitchFamily="34" charset="0"/>
              </a:rPr>
              <a:t>User Login</a:t>
            </a:r>
          </a:p>
        </p:txBody>
      </p:sp>
      <p:sp>
        <p:nvSpPr>
          <p:cNvPr id="10" name="Rectangle 3"/>
          <p:cNvSpPr txBox="1">
            <a:spLocks noChangeArrowheads="1"/>
          </p:cNvSpPr>
          <p:nvPr/>
        </p:nvSpPr>
        <p:spPr bwMode="auto">
          <a:xfrm>
            <a:off x="2186940" y="2437089"/>
            <a:ext cx="10157460" cy="4770438"/>
          </a:xfrm>
          <a:prstGeom prst="rect">
            <a:avLst/>
          </a:prstGeom>
          <a:solidFill>
            <a:schemeClr val="bg1"/>
          </a:solidFill>
          <a:ln w="9525">
            <a:noFill/>
            <a:miter lim="800000"/>
            <a:headEnd/>
            <a:tailEnd/>
          </a:ln>
          <a:effectLst/>
        </p:spPr>
        <p:txBody>
          <a:bodyPr vert="horz" wrap="square" lIns="76810" tIns="38405" rIns="76810" bIns="38405" numCol="1" anchor="t" anchorCtr="0" compatLnSpc="1">
            <a:prstTxWarp prst="textNoShape">
              <a:avLst/>
            </a:prstTxWarp>
          </a:bodyPr>
          <a:lstStyle/>
          <a:p>
            <a:pPr defTabSz="768096" fontAlgn="base">
              <a:spcBef>
                <a:spcPts val="504"/>
              </a:spcBef>
              <a:spcAft>
                <a:spcPts val="504"/>
              </a:spcAft>
              <a:defRPr/>
            </a:pPr>
            <a:r>
              <a:rPr lang="en-US" sz="2400" b="1" kern="0" dirty="0">
                <a:latin typeface="Arial" panose="020B0604020202020204" pitchFamily="34" charset="0"/>
                <a:cs typeface="Arial" panose="020B0604020202020204" pitchFamily="34" charset="0"/>
              </a:rPr>
              <a:t>After you receive the user confirmation e-mail, you must log-in to complete your registration.  To complete registration, you must enter:</a:t>
            </a:r>
          </a:p>
          <a:p>
            <a:pPr marL="411480" indent="-411480">
              <a:spcBef>
                <a:spcPts val="504"/>
              </a:spcBef>
              <a:spcAft>
                <a:spcPts val="504"/>
              </a:spcAft>
              <a:buSzPct val="7500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411480" indent="-411480">
              <a:spcBef>
                <a:spcPts val="504"/>
              </a:spcBef>
              <a:spcAft>
                <a:spcPts val="504"/>
              </a:spcAft>
              <a:buSzPct val="75000"/>
              <a:buFont typeface="Arial" panose="020B0604020202020204" pitchFamily="34" charset="0"/>
              <a:buChar char="•"/>
            </a:pPr>
            <a:r>
              <a:rPr lang="en-US" sz="2400" dirty="0">
                <a:latin typeface="Arial" panose="020B0604020202020204" pitchFamily="34" charset="0"/>
                <a:cs typeface="Arial" panose="020B0604020202020204" pitchFamily="34" charset="0"/>
              </a:rPr>
              <a:t>Your User ID (created during the Web Registration process)</a:t>
            </a:r>
          </a:p>
          <a:p>
            <a:pPr marL="411480" indent="-411480">
              <a:spcBef>
                <a:spcPts val="504"/>
              </a:spcBef>
              <a:spcAft>
                <a:spcPts val="504"/>
              </a:spcAft>
              <a:buSzPct val="75000"/>
              <a:buFont typeface="Arial" panose="020B0604020202020204" pitchFamily="34" charset="0"/>
              <a:buChar char="•"/>
            </a:pPr>
            <a:r>
              <a:rPr lang="en-US" sz="2400" dirty="0">
                <a:latin typeface="Arial" panose="020B0604020202020204" pitchFamily="34" charset="0"/>
                <a:cs typeface="Arial" panose="020B0604020202020204" pitchFamily="34" charset="0"/>
              </a:rPr>
              <a:t>The initial password sent to you via email</a:t>
            </a:r>
          </a:p>
          <a:p>
            <a:pPr>
              <a:spcBef>
                <a:spcPts val="504"/>
              </a:spcBef>
              <a:spcAft>
                <a:spcPts val="504"/>
              </a:spcAft>
              <a:buSzPct val="75000"/>
            </a:pPr>
            <a:endParaRPr lang="en-US" sz="2400" dirty="0">
              <a:latin typeface="Arial" panose="020B0604020202020204" pitchFamily="34" charset="0"/>
              <a:cs typeface="Arial" panose="020B0604020202020204" pitchFamily="34" charset="0"/>
            </a:endParaRPr>
          </a:p>
          <a:p>
            <a:pPr marL="15240">
              <a:lnSpc>
                <a:spcPts val="2580"/>
              </a:lnSpc>
              <a:spcBef>
                <a:spcPts val="128"/>
              </a:spcBef>
            </a:pPr>
            <a:r>
              <a:rPr lang="en-US" sz="2400" dirty="0">
                <a:latin typeface="Arial" panose="020B0604020202020204" pitchFamily="34" charset="0"/>
                <a:cs typeface="Arial" panose="020B0604020202020204" pitchFamily="34" charset="0"/>
              </a:rPr>
              <a:t>Wh</a:t>
            </a:r>
            <a:r>
              <a:rPr lang="en-US" sz="2400" spc="5" dirty="0">
                <a:latin typeface="Arial" panose="020B0604020202020204" pitchFamily="34" charset="0"/>
                <a:cs typeface="Arial" panose="020B0604020202020204" pitchFamily="34" charset="0"/>
              </a:rPr>
              <a:t>e</a:t>
            </a:r>
            <a:r>
              <a:rPr lang="en-US" sz="2400" dirty="0">
                <a:latin typeface="Arial" panose="020B0604020202020204" pitchFamily="34" charset="0"/>
                <a:cs typeface="Arial" panose="020B0604020202020204" pitchFamily="34" charset="0"/>
              </a:rPr>
              <a:t>n</a:t>
            </a:r>
            <a:r>
              <a:rPr lang="en-US" sz="2400" spc="-30"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you log in for</a:t>
            </a:r>
            <a:r>
              <a:rPr lang="en-US" sz="2400" spc="-30"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the</a:t>
            </a:r>
            <a:r>
              <a:rPr lang="en-US" sz="2400" spc="-17"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first</a:t>
            </a:r>
            <a:r>
              <a:rPr lang="en-US" sz="2400" spc="-17"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ti</a:t>
            </a:r>
            <a:r>
              <a:rPr lang="en-US" sz="2400" spc="-11" dirty="0">
                <a:latin typeface="Arial" panose="020B0604020202020204" pitchFamily="34" charset="0"/>
                <a:cs typeface="Arial" panose="020B0604020202020204" pitchFamily="34" charset="0"/>
              </a:rPr>
              <a:t>m</a:t>
            </a:r>
            <a:r>
              <a:rPr lang="en-US" sz="2400" dirty="0">
                <a:latin typeface="Arial" panose="020B0604020202020204" pitchFamily="34" charset="0"/>
                <a:cs typeface="Arial" panose="020B0604020202020204" pitchFamily="34" charset="0"/>
              </a:rPr>
              <a:t>e,</a:t>
            </a:r>
            <a:r>
              <a:rPr lang="en-US" sz="2400" spc="-17"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you will</a:t>
            </a:r>
            <a:r>
              <a:rPr lang="en-US" sz="2400" spc="11"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be</a:t>
            </a:r>
            <a:r>
              <a:rPr lang="en-US" sz="2400" spc="-11"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r</a:t>
            </a:r>
            <a:r>
              <a:rPr lang="en-US" sz="2400" spc="5" dirty="0">
                <a:latin typeface="Arial" panose="020B0604020202020204" pitchFamily="34" charset="0"/>
                <a:cs typeface="Arial" panose="020B0604020202020204" pitchFamily="34" charset="0"/>
              </a:rPr>
              <a:t>e</a:t>
            </a:r>
            <a:r>
              <a:rPr lang="en-US" sz="2400" dirty="0">
                <a:latin typeface="Arial" panose="020B0604020202020204" pitchFamily="34" charset="0"/>
                <a:cs typeface="Arial" panose="020B0604020202020204" pitchFamily="34" charset="0"/>
              </a:rPr>
              <a:t>qui</a:t>
            </a:r>
            <a:r>
              <a:rPr lang="en-US" sz="2400" spc="5" dirty="0">
                <a:latin typeface="Arial" panose="020B0604020202020204" pitchFamily="34" charset="0"/>
                <a:cs typeface="Arial" panose="020B0604020202020204" pitchFamily="34" charset="0"/>
              </a:rPr>
              <a:t>r</a:t>
            </a:r>
            <a:r>
              <a:rPr lang="en-US" sz="2400" dirty="0">
                <a:latin typeface="Arial" panose="020B0604020202020204" pitchFamily="34" charset="0"/>
                <a:cs typeface="Arial" panose="020B0604020202020204" pitchFamily="34" charset="0"/>
              </a:rPr>
              <a:t>ed</a:t>
            </a:r>
            <a:r>
              <a:rPr lang="en-US" sz="2400" spc="-41"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to c</a:t>
            </a:r>
            <a:r>
              <a:rPr lang="en-US" sz="2400" spc="5" dirty="0">
                <a:latin typeface="Arial" panose="020B0604020202020204" pitchFamily="34" charset="0"/>
                <a:cs typeface="Arial" panose="020B0604020202020204" pitchFamily="34" charset="0"/>
              </a:rPr>
              <a:t>h</a:t>
            </a:r>
            <a:r>
              <a:rPr lang="en-US" sz="2400" dirty="0">
                <a:latin typeface="Arial" panose="020B0604020202020204" pitchFamily="34" charset="0"/>
                <a:cs typeface="Arial" panose="020B0604020202020204" pitchFamily="34" charset="0"/>
              </a:rPr>
              <a:t>ange</a:t>
            </a:r>
            <a:r>
              <a:rPr lang="en-US" sz="2400" spc="-41"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your</a:t>
            </a:r>
          </a:p>
          <a:p>
            <a:pPr marL="15240" marR="430248">
              <a:lnSpc>
                <a:spcPts val="2592"/>
              </a:lnSpc>
              <a:spcBef>
                <a:spcPts val="6"/>
              </a:spcBef>
            </a:pPr>
            <a:r>
              <a:rPr lang="en-US" sz="2400" dirty="0">
                <a:latin typeface="Arial" panose="020B0604020202020204" pitchFamily="34" charset="0"/>
                <a:cs typeface="Arial" panose="020B0604020202020204" pitchFamily="34" charset="0"/>
              </a:rPr>
              <a:t>pa</a:t>
            </a:r>
            <a:r>
              <a:rPr lang="en-US" sz="2400" spc="11" dirty="0">
                <a:latin typeface="Arial" panose="020B0604020202020204" pitchFamily="34" charset="0"/>
                <a:cs typeface="Arial" panose="020B0604020202020204" pitchFamily="34" charset="0"/>
              </a:rPr>
              <a:t>s</a:t>
            </a:r>
            <a:r>
              <a:rPr lang="en-US" sz="2400" dirty="0">
                <a:latin typeface="Arial" panose="020B0604020202020204" pitchFamily="34" charset="0"/>
                <a:cs typeface="Arial" panose="020B0604020202020204" pitchFamily="34" charset="0"/>
              </a:rPr>
              <a:t>s</a:t>
            </a:r>
            <a:r>
              <a:rPr lang="en-US" sz="2400" spc="11" dirty="0">
                <a:latin typeface="Arial" panose="020B0604020202020204" pitchFamily="34" charset="0"/>
                <a:cs typeface="Arial" panose="020B0604020202020204" pitchFamily="34" charset="0"/>
              </a:rPr>
              <a:t>w</a:t>
            </a:r>
            <a:r>
              <a:rPr lang="en-US" sz="2400" dirty="0">
                <a:latin typeface="Arial" panose="020B0604020202020204" pitchFamily="34" charset="0"/>
                <a:cs typeface="Arial" panose="020B0604020202020204" pitchFamily="34" charset="0"/>
              </a:rPr>
              <a:t>o</a:t>
            </a:r>
            <a:r>
              <a:rPr lang="en-US" sz="2400" spc="5" dirty="0">
                <a:latin typeface="Arial" panose="020B0604020202020204" pitchFamily="34" charset="0"/>
                <a:cs typeface="Arial" panose="020B0604020202020204" pitchFamily="34" charset="0"/>
              </a:rPr>
              <a:t>r</a:t>
            </a:r>
            <a:r>
              <a:rPr lang="en-US" sz="2400" dirty="0">
                <a:latin typeface="Arial" panose="020B0604020202020204" pitchFamily="34" charset="0"/>
                <a:cs typeface="Arial" panose="020B0604020202020204" pitchFamily="34" charset="0"/>
              </a:rPr>
              <a:t>d.</a:t>
            </a:r>
            <a:r>
              <a:rPr lang="en-US" sz="2400" spc="-65"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The pa</a:t>
            </a:r>
            <a:r>
              <a:rPr lang="en-US" sz="2400" spc="5" dirty="0">
                <a:latin typeface="Arial" panose="020B0604020202020204" pitchFamily="34" charset="0"/>
                <a:cs typeface="Arial" panose="020B0604020202020204" pitchFamily="34" charset="0"/>
              </a:rPr>
              <a:t>s</a:t>
            </a:r>
            <a:r>
              <a:rPr lang="en-US" sz="2400" dirty="0">
                <a:latin typeface="Arial" panose="020B0604020202020204" pitchFamily="34" charset="0"/>
                <a:cs typeface="Arial" panose="020B0604020202020204" pitchFamily="34" charset="0"/>
              </a:rPr>
              <a:t>s</a:t>
            </a:r>
            <a:r>
              <a:rPr lang="en-US" sz="2400" spc="11" dirty="0">
                <a:latin typeface="Arial" panose="020B0604020202020204" pitchFamily="34" charset="0"/>
                <a:cs typeface="Arial" panose="020B0604020202020204" pitchFamily="34" charset="0"/>
              </a:rPr>
              <a:t>w</a:t>
            </a:r>
            <a:r>
              <a:rPr lang="en-US" sz="2400" dirty="0">
                <a:latin typeface="Arial" panose="020B0604020202020204" pitchFamily="34" charset="0"/>
                <a:cs typeface="Arial" panose="020B0604020202020204" pitchFamily="34" charset="0"/>
              </a:rPr>
              <a:t>ord</a:t>
            </a:r>
            <a:r>
              <a:rPr lang="en-US" sz="2400" spc="-47"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mu</a:t>
            </a:r>
            <a:r>
              <a:rPr lang="en-US" sz="2400" spc="5" dirty="0">
                <a:latin typeface="Arial" panose="020B0604020202020204" pitchFamily="34" charset="0"/>
                <a:cs typeface="Arial" panose="020B0604020202020204" pitchFamily="34" charset="0"/>
              </a:rPr>
              <a:t>s</a:t>
            </a:r>
            <a:r>
              <a:rPr lang="en-US" sz="2400" dirty="0">
                <a:latin typeface="Arial" panose="020B0604020202020204" pitchFamily="34" charset="0"/>
                <a:cs typeface="Arial" panose="020B0604020202020204" pitchFamily="34" charset="0"/>
              </a:rPr>
              <a:t>t</a:t>
            </a:r>
            <a:r>
              <a:rPr lang="en-US" sz="2400" spc="-35"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meet</a:t>
            </a:r>
            <a:r>
              <a:rPr lang="en-US" sz="2400" spc="-17"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c</a:t>
            </a:r>
            <a:r>
              <a:rPr lang="en-US" sz="2400" spc="5" dirty="0">
                <a:latin typeface="Arial" panose="020B0604020202020204" pitchFamily="34" charset="0"/>
                <a:cs typeface="Arial" panose="020B0604020202020204" pitchFamily="34" charset="0"/>
              </a:rPr>
              <a:t>e</a:t>
            </a:r>
            <a:r>
              <a:rPr lang="en-US" sz="2400" dirty="0">
                <a:latin typeface="Arial" panose="020B0604020202020204" pitchFamily="34" charset="0"/>
                <a:cs typeface="Arial" panose="020B0604020202020204" pitchFamily="34" charset="0"/>
              </a:rPr>
              <a:t>rtain</a:t>
            </a:r>
            <a:r>
              <a:rPr lang="en-US" sz="2400" spc="-29"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stan</a:t>
            </a:r>
            <a:r>
              <a:rPr lang="en-US" sz="2400" spc="5" dirty="0">
                <a:latin typeface="Arial" panose="020B0604020202020204" pitchFamily="34" charset="0"/>
                <a:cs typeface="Arial" panose="020B0604020202020204" pitchFamily="34" charset="0"/>
              </a:rPr>
              <a:t>d</a:t>
            </a:r>
            <a:r>
              <a:rPr lang="en-US" sz="2400" dirty="0">
                <a:latin typeface="Arial" panose="020B0604020202020204" pitchFamily="34" charset="0"/>
                <a:cs typeface="Arial" panose="020B0604020202020204" pitchFamily="34" charset="0"/>
              </a:rPr>
              <a:t>a</a:t>
            </a:r>
            <a:r>
              <a:rPr lang="en-US" sz="2400" spc="5" dirty="0">
                <a:latin typeface="Arial" panose="020B0604020202020204" pitchFamily="34" charset="0"/>
                <a:cs typeface="Arial" panose="020B0604020202020204" pitchFamily="34" charset="0"/>
              </a:rPr>
              <a:t>r</a:t>
            </a:r>
            <a:r>
              <a:rPr lang="en-US" sz="2400" dirty="0">
                <a:latin typeface="Arial" panose="020B0604020202020204" pitchFamily="34" charset="0"/>
                <a:cs typeface="Arial" panose="020B0604020202020204" pitchFamily="34" charset="0"/>
              </a:rPr>
              <a:t>ds</a:t>
            </a:r>
            <a:r>
              <a:rPr lang="en-US" sz="2400" spc="-53"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that</a:t>
            </a:r>
            <a:r>
              <a:rPr lang="en-US" sz="2400" spc="-23"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will</a:t>
            </a:r>
            <a:r>
              <a:rPr lang="en-US" sz="2400" spc="11"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be de</a:t>
            </a:r>
            <a:r>
              <a:rPr lang="en-US" sz="2400" spc="11" dirty="0">
                <a:latin typeface="Arial" panose="020B0604020202020204" pitchFamily="34" charset="0"/>
                <a:cs typeface="Arial" panose="020B0604020202020204" pitchFamily="34" charset="0"/>
              </a:rPr>
              <a:t>s</a:t>
            </a:r>
            <a:r>
              <a:rPr lang="en-US" sz="2400" dirty="0">
                <a:latin typeface="Arial" panose="020B0604020202020204" pitchFamily="34" charset="0"/>
                <a:cs typeface="Arial" panose="020B0604020202020204" pitchFamily="34" charset="0"/>
              </a:rPr>
              <a:t>c</a:t>
            </a:r>
            <a:r>
              <a:rPr lang="en-US" sz="2400" spc="11" dirty="0">
                <a:latin typeface="Arial" panose="020B0604020202020204" pitchFamily="34" charset="0"/>
                <a:cs typeface="Arial" panose="020B0604020202020204" pitchFamily="34" charset="0"/>
              </a:rPr>
              <a:t>r</a:t>
            </a:r>
            <a:r>
              <a:rPr lang="en-US" sz="2400" dirty="0">
                <a:latin typeface="Arial" panose="020B0604020202020204" pitchFamily="34" charset="0"/>
                <a:cs typeface="Arial" panose="020B0604020202020204" pitchFamily="34" charset="0"/>
              </a:rPr>
              <a:t>ibed</a:t>
            </a:r>
            <a:r>
              <a:rPr lang="en-US" sz="2400" spc="-41"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to</a:t>
            </a:r>
            <a:r>
              <a:rPr lang="en-US" sz="2400" spc="-17"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you on</a:t>
            </a:r>
            <a:r>
              <a:rPr lang="en-US" sz="2400" spc="-11"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the</a:t>
            </a:r>
            <a:r>
              <a:rPr lang="en-US" sz="2400" spc="-17"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w</a:t>
            </a:r>
            <a:r>
              <a:rPr lang="en-US" sz="2400" spc="5" dirty="0">
                <a:latin typeface="Arial" panose="020B0604020202020204" pitchFamily="34" charset="0"/>
                <a:cs typeface="Arial" panose="020B0604020202020204" pitchFamily="34" charset="0"/>
              </a:rPr>
              <a:t>e</a:t>
            </a:r>
            <a:r>
              <a:rPr lang="en-US" sz="2400" dirty="0">
                <a:latin typeface="Arial" panose="020B0604020202020204" pitchFamily="34" charset="0"/>
                <a:cs typeface="Arial" panose="020B0604020202020204" pitchFamily="34" charset="0"/>
              </a:rPr>
              <a:t>b</a:t>
            </a:r>
            <a:r>
              <a:rPr lang="en-US" sz="2400" spc="-17"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pag</a:t>
            </a:r>
            <a:r>
              <a:rPr lang="en-US" sz="2400" spc="5" dirty="0">
                <a:latin typeface="Arial" panose="020B0604020202020204" pitchFamily="34" charset="0"/>
                <a:cs typeface="Arial" panose="020B0604020202020204" pitchFamily="34" charset="0"/>
              </a:rPr>
              <a:t>e</a:t>
            </a:r>
            <a:r>
              <a:rPr lang="en-US" sz="2400" dirty="0">
                <a:latin typeface="Arial" panose="020B0604020202020204" pitchFamily="34" charset="0"/>
                <a:cs typeface="Arial" panose="020B0604020202020204" pitchFamily="34" charset="0"/>
              </a:rPr>
              <a:t>.</a:t>
            </a:r>
          </a:p>
          <a:p>
            <a:pPr>
              <a:spcBef>
                <a:spcPts val="504"/>
              </a:spcBef>
              <a:spcAft>
                <a:spcPts val="504"/>
              </a:spcAft>
              <a:buSzPct val="75000"/>
            </a:pPr>
            <a:endParaRPr lang="en-US" sz="1680" dirty="0"/>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5500" y="1"/>
            <a:ext cx="3086100" cy="11087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Footer Placeholder 3"/>
          <p:cNvSpPr txBox="1">
            <a:spLocks/>
          </p:cNvSpPr>
          <p:nvPr/>
        </p:nvSpPr>
        <p:spPr>
          <a:xfrm>
            <a:off x="3364991" y="7780400"/>
            <a:ext cx="5636224" cy="438150"/>
          </a:xfrm>
          <a:prstGeom prst="rect">
            <a:avLst/>
          </a:prstGeom>
        </p:spPr>
        <p:txBody>
          <a:bodyPr lIns="76810" tIns="38405" rIns="76810" bIns="38405"/>
          <a:lstStyle>
            <a:defPPr>
              <a:defRPr lang="en-US"/>
            </a:defPPr>
            <a:lvl1pPr marL="0" algn="l" defTabSz="914400" rtl="0" eaLnBrk="1" latinLnBrk="0" hangingPunct="1">
              <a:defRPr sz="1800" kern="1200">
                <a:solidFill>
                  <a:srgbClr val="AAAFB9"/>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200" dirty="0"/>
          </a:p>
        </p:txBody>
      </p:sp>
    </p:spTree>
    <p:extLst>
      <p:ext uri="{BB962C8B-B14F-4D97-AF65-F5344CB8AC3E}">
        <p14:creationId xmlns:p14="http://schemas.microsoft.com/office/powerpoint/2010/main" val="956015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015865" y="3581400"/>
            <a:ext cx="9266192" cy="1371600"/>
          </a:xfrm>
          <a:solidFill>
            <a:schemeClr val="bg1"/>
          </a:solidFill>
        </p:spPr>
        <p:txBody>
          <a:bodyPr/>
          <a:lstStyle/>
          <a:p>
            <a:br>
              <a:rPr lang="en-US" dirty="0"/>
            </a:br>
            <a:br>
              <a:rPr lang="en-US" dirty="0"/>
            </a:br>
            <a:r>
              <a:rPr lang="en-US" sz="5400" dirty="0"/>
              <a:t>After creating a Master Administrator or </a:t>
            </a:r>
            <a:r>
              <a:rPr lang="en-US" dirty="0"/>
              <a:t>New User </a:t>
            </a:r>
            <a:r>
              <a:rPr lang="en-US" sz="5400" dirty="0"/>
              <a:t>account, updates can now be submitted on the NM Medicaid Portal </a:t>
            </a:r>
            <a:endParaRPr lang="en-US" dirty="0"/>
          </a:p>
        </p:txBody>
      </p:sp>
      <p:sp>
        <p:nvSpPr>
          <p:cNvPr id="8" name="Content Placeholder 7"/>
          <p:cNvSpPr>
            <a:spLocks noGrp="1"/>
          </p:cNvSpPr>
          <p:nvPr>
            <p:ph sz="quarter" idx="14"/>
          </p:nvPr>
        </p:nvSpPr>
        <p:spPr/>
        <p:txBody>
          <a:bodyPr/>
          <a:lstStyle/>
          <a:p>
            <a:r>
              <a:rPr lang="en-US" dirty="0"/>
              <a:t>Conduent </a:t>
            </a:r>
          </a:p>
          <a:p>
            <a:r>
              <a:rPr lang="en-US" dirty="0"/>
              <a:t>Government Healthcare Solutions</a:t>
            </a:r>
          </a:p>
        </p:txBody>
      </p:sp>
    </p:spTree>
    <p:extLst>
      <p:ext uri="{BB962C8B-B14F-4D97-AF65-F5344CB8AC3E}">
        <p14:creationId xmlns:p14="http://schemas.microsoft.com/office/powerpoint/2010/main" val="3512078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8342" y="706734"/>
            <a:ext cx="13581063" cy="1371600"/>
          </a:xfrm>
        </p:spPr>
        <p:txBody>
          <a:bodyPr/>
          <a:lstStyle/>
          <a:p>
            <a:br>
              <a:rPr lang="en-US" sz="4400" dirty="0"/>
            </a:br>
            <a:r>
              <a:rPr lang="en-US" sz="4400" dirty="0"/>
              <a:t>Advantage of Submitting Updates Online</a:t>
            </a:r>
          </a:p>
        </p:txBody>
      </p:sp>
      <p:sp>
        <p:nvSpPr>
          <p:cNvPr id="3" name="Date Placeholder 2"/>
          <p:cNvSpPr>
            <a:spLocks noGrp="1"/>
          </p:cNvSpPr>
          <p:nvPr>
            <p:ph type="dt" sz="half" idx="10"/>
          </p:nvPr>
        </p:nvSpPr>
        <p:spPr/>
        <p:txBody>
          <a:bodyPr/>
          <a:lstStyle/>
          <a:p>
            <a:r>
              <a:rPr lang="en-US" dirty="0"/>
              <a:t>3/22/2018</a:t>
            </a:r>
          </a:p>
        </p:txBody>
      </p:sp>
      <p:sp>
        <p:nvSpPr>
          <p:cNvPr id="4" name="Text Placeholder 3"/>
          <p:cNvSpPr>
            <a:spLocks noGrp="1"/>
          </p:cNvSpPr>
          <p:nvPr>
            <p:ph type="body" sz="quarter" idx="13"/>
          </p:nvPr>
        </p:nvSpPr>
        <p:spPr>
          <a:xfrm>
            <a:off x="520699" y="2082800"/>
            <a:ext cx="13542393" cy="4965114"/>
          </a:xfrm>
        </p:spPr>
        <p:txBody>
          <a:bodyPr/>
          <a:lstStyle/>
          <a:p>
            <a:pPr marL="342900" indent="-342900">
              <a:buFont typeface="Arial" panose="020B0604020202020204" pitchFamily="34" charset="0"/>
              <a:buChar char="•"/>
            </a:pPr>
            <a:r>
              <a:rPr lang="en-US" dirty="0"/>
              <a:t>Submitting update requests online significantly reduces the processing time to 5 business days or less.  </a:t>
            </a:r>
          </a:p>
          <a:p>
            <a:pPr marL="342900" indent="-342900">
              <a:buFont typeface="Arial" panose="020B0604020202020204" pitchFamily="34" charset="0"/>
              <a:buChar char="•"/>
            </a:pPr>
            <a:r>
              <a:rPr lang="en-US" dirty="0"/>
              <a:t>Using the online form will ensure that providers are using the most up-to-date version. This will reduce delays in processing of updates.   </a:t>
            </a:r>
          </a:p>
          <a:p>
            <a:pPr marL="342900" indent="-342900">
              <a:buFont typeface="Arial" panose="020B0604020202020204" pitchFamily="34" charset="0"/>
              <a:buChar char="•"/>
            </a:pPr>
            <a:r>
              <a:rPr lang="en-US" dirty="0"/>
              <a:t>A confirmation number is provided for better tracking purposes.</a:t>
            </a:r>
          </a:p>
          <a:p>
            <a:pPr marL="342900" indent="-342900">
              <a:buFont typeface="Arial" panose="020B0604020202020204" pitchFamily="34" charset="0"/>
              <a:buChar char="•"/>
            </a:pPr>
            <a:r>
              <a:rPr lang="en-US" dirty="0"/>
              <a:t>Submitting updates via the web portal reduces the chance of documents not being processed.</a:t>
            </a:r>
          </a:p>
          <a:p>
            <a:pPr marL="342900" indent="-342900">
              <a:buFont typeface="Arial" panose="020B0604020202020204" pitchFamily="34" charset="0"/>
              <a:buChar char="•"/>
            </a:pPr>
            <a:r>
              <a:rPr lang="en-US" sz="2000" kern="0" dirty="0">
                <a:solidFill>
                  <a:srgbClr val="000000"/>
                </a:solidFill>
                <a:latin typeface="Arial" panose="020B0604020202020204" pitchFamily="34" charset="0"/>
                <a:cs typeface="Arial" panose="020B0604020202020204" pitchFamily="34" charset="0"/>
              </a:rPr>
              <a:t>If you are unsure who the Master Administrator is for your office or group, please contact the Consolidated Customer Service Center (CCSC) at 1-800-299-7304. </a:t>
            </a:r>
            <a:endParaRPr lang="en-US" sz="2000" kern="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1267428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20" y="7627621"/>
            <a:ext cx="1385195" cy="438150"/>
          </a:xfrm>
        </p:spPr>
        <p:txBody>
          <a:bodyPr/>
          <a:lstStyle/>
          <a:p>
            <a:r>
              <a:rPr lang="en-US" dirty="0"/>
              <a:t>3/22/2018</a:t>
            </a:r>
          </a:p>
        </p:txBody>
      </p:sp>
      <p:sp>
        <p:nvSpPr>
          <p:cNvPr id="9" name="Rectangle 2"/>
          <p:cNvSpPr>
            <a:spLocks noGrp="1" noChangeArrowheads="1"/>
          </p:cNvSpPr>
          <p:nvPr>
            <p:ph type="title"/>
          </p:nvPr>
        </p:nvSpPr>
        <p:spPr>
          <a:xfrm>
            <a:off x="644012" y="1373787"/>
            <a:ext cx="12413619" cy="725488"/>
          </a:xfrm>
          <a:noFill/>
        </p:spPr>
        <p:txBody>
          <a:bodyPr/>
          <a:lstStyle/>
          <a:p>
            <a:r>
              <a:rPr lang="en-US" sz="4400" dirty="0">
                <a:latin typeface="Arial" panose="020B0604020202020204" pitchFamily="34" charset="0"/>
                <a:cs typeface="Arial" panose="020B0604020202020204" pitchFamily="34" charset="0"/>
              </a:rPr>
              <a:t>Provider Update   </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9162" y="3210473"/>
            <a:ext cx="8266537" cy="479622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Right Arrow 1"/>
          <p:cNvSpPr/>
          <p:nvPr/>
        </p:nvSpPr>
        <p:spPr>
          <a:xfrm>
            <a:off x="1871230" y="6079200"/>
            <a:ext cx="1643449" cy="370703"/>
          </a:xfrm>
          <a:prstGeom prst="rightArrow">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C00000"/>
              </a:solidFill>
            </a:endParaRPr>
          </a:p>
        </p:txBody>
      </p:sp>
      <p:sp>
        <p:nvSpPr>
          <p:cNvPr id="3" name="Rectangle 2"/>
          <p:cNvSpPr/>
          <p:nvPr/>
        </p:nvSpPr>
        <p:spPr>
          <a:xfrm>
            <a:off x="644011" y="2260046"/>
            <a:ext cx="13396841" cy="892552"/>
          </a:xfrm>
          <a:prstGeom prst="rect">
            <a:avLst/>
          </a:prstGeom>
        </p:spPr>
        <p:txBody>
          <a:bodyPr wrap="square">
            <a:spAutoFit/>
          </a:bodyPr>
          <a:lstStyle/>
          <a:p>
            <a:pPr>
              <a:lnSpc>
                <a:spcPct val="100000"/>
              </a:lnSpc>
            </a:pPr>
            <a:r>
              <a:rPr lang="en-US" dirty="0"/>
              <a:t>After you have created a Master Administrator or New User account, log into the Nm Medicaid Portal.  Remember: </a:t>
            </a:r>
            <a:r>
              <a:rPr lang="en-US" u="sng" dirty="0"/>
              <a:t>Only Master Administrators can create New User accounts.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1198604"/>
            <a:ext cx="13581063" cy="604795"/>
          </a:xfrm>
        </p:spPr>
        <p:txBody>
          <a:bodyPr/>
          <a:lstStyle/>
          <a:p>
            <a:r>
              <a:rPr lang="en-US" sz="4400" dirty="0"/>
              <a:t>Provider Update Access </a:t>
            </a:r>
            <a:r>
              <a:rPr lang="en-US" sz="4400" i="1" dirty="0"/>
              <a:t>Continued</a:t>
            </a:r>
            <a:endParaRPr lang="en-US" sz="4400" dirty="0"/>
          </a:p>
        </p:txBody>
      </p:sp>
      <p:pic>
        <p:nvPicPr>
          <p:cNvPr id="1027" name="Picture 1" descr="image0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8867" y="2343015"/>
            <a:ext cx="12525142" cy="343518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028" name="Picture 2" descr="image006"/>
          <p:cNvPicPr>
            <a:picLocks noChangeAspect="1" noChangeArrowheads="1"/>
          </p:cNvPicPr>
          <p:nvPr/>
        </p:nvPicPr>
        <p:blipFill rotWithShape="1">
          <a:blip r:embed="rId4">
            <a:extLst>
              <a:ext uri="{28A0092B-C50C-407E-A947-70E740481C1C}">
                <a14:useLocalDpi xmlns:a14="http://schemas.microsoft.com/office/drawing/2010/main" val="0"/>
              </a:ext>
            </a:extLst>
          </a:blip>
          <a:srcRect b="14086"/>
          <a:stretch/>
        </p:blipFill>
        <p:spPr bwMode="auto">
          <a:xfrm>
            <a:off x="3361039" y="5955956"/>
            <a:ext cx="9782969" cy="210312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9" name="Right Arrow 8"/>
          <p:cNvSpPr/>
          <p:nvPr/>
        </p:nvSpPr>
        <p:spPr>
          <a:xfrm rot="10800000">
            <a:off x="8838593" y="4266875"/>
            <a:ext cx="1643449" cy="370703"/>
          </a:xfrm>
          <a:prstGeom prst="rightArrow">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C00000"/>
              </a:solidFill>
            </a:endParaRPr>
          </a:p>
        </p:txBody>
      </p:sp>
      <p:sp>
        <p:nvSpPr>
          <p:cNvPr id="10" name="Right Arrow 9"/>
          <p:cNvSpPr/>
          <p:nvPr/>
        </p:nvSpPr>
        <p:spPr>
          <a:xfrm rot="10800000">
            <a:off x="8838593" y="7211902"/>
            <a:ext cx="1643449" cy="370703"/>
          </a:xfrm>
          <a:prstGeom prst="rightArrow">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C00000"/>
              </a:solidFill>
            </a:endParaRPr>
          </a:p>
        </p:txBody>
      </p:sp>
      <p:sp>
        <p:nvSpPr>
          <p:cNvPr id="12" name="TextBox 11"/>
          <p:cNvSpPr txBox="1"/>
          <p:nvPr/>
        </p:nvSpPr>
        <p:spPr>
          <a:xfrm>
            <a:off x="618866" y="5966456"/>
            <a:ext cx="2292851" cy="738664"/>
          </a:xfrm>
          <a:prstGeom prst="rect">
            <a:avLst/>
          </a:prstGeom>
          <a:solidFill>
            <a:schemeClr val="bg1"/>
          </a:solidFill>
          <a:ln w="25400">
            <a:solidFill>
              <a:srgbClr val="C00000"/>
            </a:solidFill>
          </a:ln>
        </p:spPr>
        <p:txBody>
          <a:bodyPr wrap="square"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rPr>
              <a:t>Select ‘Continue’ after</a:t>
            </a:r>
            <a:r>
              <a:rPr kumimoji="0" lang="en-US" sz="1400" b="0" i="0" u="none" strike="noStrike" kern="0" cap="none" spc="0" normalizeH="0" noProof="0" dirty="0">
                <a:ln>
                  <a:noFill/>
                </a:ln>
                <a:solidFill>
                  <a:srgbClr val="000000"/>
                </a:solidFill>
                <a:effectLst/>
                <a:uLnTx/>
                <a:uFillTx/>
              </a:rPr>
              <a:t> a provider number has been selected. </a:t>
            </a:r>
            <a:endParaRPr kumimoji="0" lang="en-US" sz="1400" b="0" i="0" u="none" strike="noStrike" kern="0" cap="none" spc="0" normalizeH="0" baseline="0" noProof="0" dirty="0">
              <a:ln>
                <a:noFill/>
              </a:ln>
              <a:solidFill>
                <a:srgbClr val="000000"/>
              </a:solidFill>
              <a:effectLst/>
              <a:uLnTx/>
              <a:uFillTx/>
            </a:endParaRPr>
          </a:p>
        </p:txBody>
      </p:sp>
      <p:sp>
        <p:nvSpPr>
          <p:cNvPr id="13" name="Line 7"/>
          <p:cNvSpPr>
            <a:spLocks noChangeShapeType="1"/>
          </p:cNvSpPr>
          <p:nvPr/>
        </p:nvSpPr>
        <p:spPr bwMode="auto">
          <a:xfrm>
            <a:off x="2911717" y="6705120"/>
            <a:ext cx="857094" cy="171674"/>
          </a:xfrm>
          <a:prstGeom prst="line">
            <a:avLst/>
          </a:prstGeom>
          <a:noFill/>
          <a:ln w="25400" cap="flat" cmpd="sng" algn="ctr">
            <a:solidFill>
              <a:srgbClr val="C00000"/>
            </a:solidFill>
            <a:prstDash val="solid"/>
            <a:headEnd/>
            <a:tailEnd type="triangle" w="med" len="med"/>
          </a:ln>
          <a:effectLst>
            <a:outerShdw blurRad="40000" dist="20000" dir="5400000" rotWithShape="0">
              <a:srgbClr val="000000">
                <a:alpha val="38000"/>
              </a:srgbClr>
            </a:outerShdw>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400" b="0" i="0" u="none" strike="noStrike" kern="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9565408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1359568"/>
            <a:ext cx="13581063" cy="570832"/>
          </a:xfrm>
        </p:spPr>
        <p:txBody>
          <a:bodyPr/>
          <a:lstStyle/>
          <a:p>
            <a:r>
              <a:rPr lang="en-US" sz="4400" dirty="0"/>
              <a:t>Provider Update Access</a:t>
            </a:r>
          </a:p>
        </p:txBody>
      </p:sp>
      <p:sp>
        <p:nvSpPr>
          <p:cNvPr id="3" name="Date Placeholder 2"/>
          <p:cNvSpPr>
            <a:spLocks noGrp="1"/>
          </p:cNvSpPr>
          <p:nvPr>
            <p:ph type="dt" sz="half" idx="10"/>
          </p:nvPr>
        </p:nvSpPr>
        <p:spPr/>
        <p:txBody>
          <a:bodyPr/>
          <a:lstStyle/>
          <a:p>
            <a:r>
              <a:rPr lang="en-US" dirty="0"/>
              <a:t>3/22/2018</a:t>
            </a:r>
          </a:p>
        </p:txBody>
      </p:sp>
      <p:sp>
        <p:nvSpPr>
          <p:cNvPr id="5" name="Rectangle 4"/>
          <p:cNvSpPr/>
          <p:nvPr/>
        </p:nvSpPr>
        <p:spPr>
          <a:xfrm>
            <a:off x="616417" y="2173542"/>
            <a:ext cx="12697058" cy="707886"/>
          </a:xfrm>
          <a:prstGeom prst="rect">
            <a:avLst/>
          </a:prstGeom>
        </p:spPr>
        <p:txBody>
          <a:bodyPr wrap="square">
            <a:spAutoFit/>
          </a:bodyPr>
          <a:lstStyle/>
          <a:p>
            <a:pPr>
              <a:lnSpc>
                <a:spcPct val="100000"/>
              </a:lnSpc>
            </a:pPr>
            <a:r>
              <a:rPr lang="en-US" sz="2000" dirty="0"/>
              <a:t>Providers can contact the Consolidated Customer Service Center for any errors that prohibits updates from being submitted or to find out who the Master Administrator is for your office or group.</a:t>
            </a:r>
          </a:p>
        </p:txBody>
      </p:sp>
      <p:pic>
        <p:nvPicPr>
          <p:cNvPr id="4" name="Picture 3"/>
          <p:cNvPicPr>
            <a:picLocks noChangeAspect="1"/>
          </p:cNvPicPr>
          <p:nvPr/>
        </p:nvPicPr>
        <p:blipFill>
          <a:blip r:embed="rId3"/>
          <a:stretch>
            <a:fillRect/>
          </a:stretch>
        </p:blipFill>
        <p:spPr>
          <a:xfrm>
            <a:off x="734704" y="3124569"/>
            <a:ext cx="11215226" cy="4321259"/>
          </a:xfrm>
          <a:prstGeom prst="rect">
            <a:avLst/>
          </a:prstGeom>
        </p:spPr>
      </p:pic>
    </p:spTree>
    <p:extLst>
      <p:ext uri="{BB962C8B-B14F-4D97-AF65-F5344CB8AC3E}">
        <p14:creationId xmlns:p14="http://schemas.microsoft.com/office/powerpoint/2010/main" val="24657607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7520" y="1385684"/>
            <a:ext cx="13581063" cy="1118937"/>
          </a:xfrm>
        </p:spPr>
        <p:txBody>
          <a:bodyPr/>
          <a:lstStyle/>
          <a:p>
            <a:r>
              <a:rPr lang="en-US" sz="4400" dirty="0"/>
              <a:t>Provider Update Access </a:t>
            </a:r>
            <a:r>
              <a:rPr lang="en-US" sz="4400" i="1" dirty="0"/>
              <a:t>Continued</a:t>
            </a:r>
          </a:p>
        </p:txBody>
      </p:sp>
      <p:sp>
        <p:nvSpPr>
          <p:cNvPr id="3" name="Date Placeholder 2"/>
          <p:cNvSpPr>
            <a:spLocks noGrp="1"/>
          </p:cNvSpPr>
          <p:nvPr>
            <p:ph type="dt" sz="half" idx="10"/>
          </p:nvPr>
        </p:nvSpPr>
        <p:spPr/>
        <p:txBody>
          <a:bodyPr/>
          <a:lstStyle/>
          <a:p>
            <a:r>
              <a:rPr lang="en-US" dirty="0"/>
              <a:t>3/22/2018</a:t>
            </a:r>
          </a:p>
        </p:txBody>
      </p:sp>
      <p:sp>
        <p:nvSpPr>
          <p:cNvPr id="4" name="Text Placeholder 3"/>
          <p:cNvSpPr>
            <a:spLocks noGrp="1"/>
          </p:cNvSpPr>
          <p:nvPr>
            <p:ph type="body" sz="quarter" idx="13"/>
          </p:nvPr>
        </p:nvSpPr>
        <p:spPr>
          <a:xfrm>
            <a:off x="520699" y="2478504"/>
            <a:ext cx="13542393" cy="4644191"/>
          </a:xfrm>
        </p:spPr>
        <p:txBody>
          <a:bodyPr/>
          <a:lstStyle/>
          <a:p>
            <a:pPr marL="342900" indent="-342900">
              <a:lnSpc>
                <a:spcPct val="100000"/>
              </a:lnSpc>
              <a:buFont typeface="Arial" panose="020B0604020202020204" pitchFamily="34" charset="0"/>
              <a:buChar char="•"/>
            </a:pPr>
            <a:r>
              <a:rPr lang="en-US" dirty="0"/>
              <a:t>Upon enrollment with NM Medicaid, providers are classified as billing providers, rendering/servicing providers, or unrestricted providers</a:t>
            </a:r>
          </a:p>
          <a:p>
            <a:pPr marL="342900" indent="-342900">
              <a:lnSpc>
                <a:spcPct val="100000"/>
              </a:lnSpc>
              <a:buFont typeface="Arial" panose="020B0604020202020204" pitchFamily="34" charset="0"/>
              <a:buChar char="•"/>
            </a:pPr>
            <a:r>
              <a:rPr lang="en-US" dirty="0"/>
              <a:t>Fee for Service billing, </a:t>
            </a:r>
            <a:r>
              <a:rPr lang="en-US" dirty="0">
                <a:latin typeface="Arial" panose="020B0604020202020204" pitchFamily="34" charset="0"/>
                <a:cs typeface="Arial" panose="020B0604020202020204" pitchFamily="34" charset="0"/>
              </a:rPr>
              <a:t>rendering, and unrestricted providers </a:t>
            </a:r>
            <a:r>
              <a:rPr lang="en-US" dirty="0"/>
              <a:t>will have separate screens tailored to their application needs for updating purposes </a:t>
            </a:r>
          </a:p>
          <a:p>
            <a:pPr marL="1404204" lvl="1" indent="-342900">
              <a:buFont typeface="Arial" panose="020B0604020202020204" pitchFamily="34" charset="0"/>
              <a:buChar char="•"/>
            </a:pPr>
            <a:r>
              <a:rPr lang="en-US" sz="1600" b="1" dirty="0"/>
              <a:t>Billing Provider </a:t>
            </a:r>
            <a:r>
              <a:rPr lang="en-US" sz="1600" dirty="0"/>
              <a:t>- A provider or organization that can bill for a claim</a:t>
            </a:r>
          </a:p>
          <a:p>
            <a:pPr marL="1404204" lvl="1" indent="-342900">
              <a:buFont typeface="Arial" panose="020B0604020202020204" pitchFamily="34" charset="0"/>
              <a:buChar char="•"/>
            </a:pPr>
            <a:endParaRPr lang="en-US" sz="1600" dirty="0"/>
          </a:p>
          <a:p>
            <a:pPr marL="1404204" lvl="1" indent="-342900">
              <a:buFont typeface="Arial" panose="020B0604020202020204" pitchFamily="34" charset="0"/>
              <a:buChar char="•"/>
            </a:pPr>
            <a:r>
              <a:rPr lang="en-US" sz="1600" b="1" dirty="0"/>
              <a:t>Rendering Provider </a:t>
            </a:r>
            <a:r>
              <a:rPr lang="en-US" sz="1600" dirty="0"/>
              <a:t>- A healthcare provider who performs the service(s). Also called 'servicing' provider </a:t>
            </a:r>
          </a:p>
          <a:p>
            <a:pPr marL="1404204" lvl="1" indent="-342900">
              <a:buFont typeface="Arial" panose="020B0604020202020204" pitchFamily="34" charset="0"/>
              <a:buChar char="•"/>
            </a:pPr>
            <a:endParaRPr lang="en-US" sz="1600" dirty="0"/>
          </a:p>
          <a:p>
            <a:pPr marL="1404204" lvl="1" indent="-342900">
              <a:buFont typeface="Arial" panose="020B0604020202020204" pitchFamily="34" charset="0"/>
              <a:buChar char="•"/>
            </a:pPr>
            <a:r>
              <a:rPr lang="en-US" sz="1600" b="1" dirty="0"/>
              <a:t>Unrestricted Provider - </a:t>
            </a:r>
            <a:r>
              <a:rPr lang="en-US" sz="1600" dirty="0"/>
              <a:t>Providers that are billing </a:t>
            </a:r>
            <a:r>
              <a:rPr lang="en-US" sz="1600" b="1" dirty="0"/>
              <a:t>and</a:t>
            </a:r>
            <a:r>
              <a:rPr lang="en-US" sz="1600" dirty="0"/>
              <a:t> servicing providers</a:t>
            </a:r>
          </a:p>
          <a:p>
            <a:pPr marL="1404204" lvl="1" indent="-342900">
              <a:buFont typeface="Arial" panose="020B0604020202020204" pitchFamily="34" charset="0"/>
              <a:buChar char="•"/>
            </a:pPr>
            <a:endParaRPr lang="en-US" sz="1600" dirty="0"/>
          </a:p>
          <a:p>
            <a:pPr>
              <a:lnSpc>
                <a:spcPct val="100000"/>
              </a:lnSpc>
            </a:pPr>
            <a:endParaRPr lang="en-US" sz="1600" dirty="0"/>
          </a:p>
          <a:p>
            <a:pPr>
              <a:lnSpc>
                <a:spcPct val="100000"/>
              </a:lnSpc>
            </a:pPr>
            <a:endParaRPr lang="en-US" dirty="0"/>
          </a:p>
          <a:p>
            <a:endParaRPr lang="en-US" dirty="0"/>
          </a:p>
        </p:txBody>
      </p:sp>
    </p:spTree>
    <p:extLst>
      <p:ext uri="{BB962C8B-B14F-4D97-AF65-F5344CB8AC3E}">
        <p14:creationId xmlns:p14="http://schemas.microsoft.com/office/powerpoint/2010/main" val="2236849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20" y="7627621"/>
            <a:ext cx="1385195" cy="438150"/>
          </a:xfrm>
        </p:spPr>
        <p:txBody>
          <a:bodyPr/>
          <a:lstStyle/>
          <a:p>
            <a:r>
              <a:rPr lang="en-US" dirty="0"/>
              <a:t>3/22/2018</a:t>
            </a:r>
          </a:p>
        </p:txBody>
      </p:sp>
      <p:sp>
        <p:nvSpPr>
          <p:cNvPr id="9" name="Rectangle 2"/>
          <p:cNvSpPr>
            <a:spLocks noGrp="1" noChangeArrowheads="1"/>
          </p:cNvSpPr>
          <p:nvPr>
            <p:ph type="title"/>
          </p:nvPr>
        </p:nvSpPr>
        <p:spPr>
          <a:xfrm>
            <a:off x="625474" y="1378403"/>
            <a:ext cx="9890125" cy="725488"/>
          </a:xfrm>
          <a:noFill/>
        </p:spPr>
        <p:txBody>
          <a:bodyPr/>
          <a:lstStyle/>
          <a:p>
            <a:r>
              <a:rPr lang="en-US" sz="4400" dirty="0">
                <a:latin typeface="Arial" panose="020B0604020202020204" pitchFamily="34" charset="0"/>
                <a:cs typeface="Arial" panose="020B0604020202020204" pitchFamily="34" charset="0"/>
              </a:rPr>
              <a:t>Purpose</a:t>
            </a:r>
          </a:p>
        </p:txBody>
      </p:sp>
      <p:sp>
        <p:nvSpPr>
          <p:cNvPr id="10" name="Rectangle 3"/>
          <p:cNvSpPr txBox="1">
            <a:spLocks noChangeArrowheads="1"/>
          </p:cNvSpPr>
          <p:nvPr/>
        </p:nvSpPr>
        <p:spPr bwMode="auto">
          <a:xfrm>
            <a:off x="625474" y="2401364"/>
            <a:ext cx="9077924" cy="4770438"/>
          </a:xfrm>
          <a:prstGeom prst="rect">
            <a:avLst/>
          </a:prstGeom>
          <a:solidFill>
            <a:schemeClr val="bg1"/>
          </a:solidFill>
          <a:ln w="9525">
            <a:noFill/>
            <a:miter lim="800000"/>
            <a:headEnd/>
            <a:tailEnd/>
          </a:ln>
          <a:effectLst/>
        </p:spPr>
        <p:txBody>
          <a:bodyPr vert="horz" wrap="square" lIns="91440" tIns="45720" rIns="91440" bIns="45720" numCol="1" anchor="t" anchorCtr="0" compatLnSpc="1">
            <a:prstTxWarp prst="textNoShape">
              <a:avLst/>
            </a:prstTxWarp>
          </a:bodyPr>
          <a:lstStyle/>
          <a:p>
            <a:r>
              <a:rPr lang="en-US" sz="2000" dirty="0">
                <a:latin typeface="Arial" panose="020B0604020202020204" pitchFamily="34" charset="0"/>
                <a:cs typeface="Arial" panose="020B0604020202020204" pitchFamily="34" charset="0"/>
              </a:rPr>
              <a:t>The purpose of this workshop is to </a:t>
            </a:r>
            <a:r>
              <a:rPr lang="en-US" sz="2000" kern="0" dirty="0">
                <a:solidFill>
                  <a:srgbClr val="000000"/>
                </a:solidFill>
              </a:rPr>
              <a:t>provide an overview of how to submit an online Provider Enrollment Update request via the New Mexico Medicaid Web Portal.  </a:t>
            </a:r>
          </a:p>
          <a:p>
            <a:endParaRPr lang="en-US" sz="2000" kern="0" dirty="0">
              <a:solidFill>
                <a:srgbClr val="000000"/>
              </a:solidFill>
            </a:endParaRPr>
          </a:p>
          <a:p>
            <a:r>
              <a:rPr lang="en-US" sz="2000" kern="0" dirty="0">
                <a:solidFill>
                  <a:srgbClr val="000000"/>
                </a:solidFill>
              </a:rPr>
              <a:t>In order to submit updates online, create a Master Administrator account or ask the Master Administrator to create a new user account for you.  Instructions starting on slide 5 of this presentation. </a:t>
            </a:r>
          </a:p>
          <a:p>
            <a:endParaRPr lang="en-US" sz="2000" kern="0" dirty="0">
              <a:solidFill>
                <a:srgbClr val="000000"/>
              </a:solidFill>
              <a:latin typeface="Arial" panose="020B0604020202020204" pitchFamily="34" charset="0"/>
              <a:cs typeface="Arial" panose="020B0604020202020204" pitchFamily="34" charset="0"/>
            </a:endParaRPr>
          </a:p>
          <a:p>
            <a:r>
              <a:rPr lang="en-US" sz="2000" kern="0" dirty="0">
                <a:solidFill>
                  <a:srgbClr val="000000"/>
                </a:solidFill>
                <a:latin typeface="Arial" panose="020B0604020202020204" pitchFamily="34" charset="0"/>
                <a:cs typeface="Arial" panose="020B0604020202020204" pitchFamily="34" charset="0"/>
              </a:rPr>
              <a:t>If you are unsure who the Master Administrator is for your office or group, please contact the Consolidated Customer Service Center (CCSC) at 1-800-299-7304. </a:t>
            </a:r>
            <a:endParaRPr lang="en-US" sz="2000" kern="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61445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561347" y="3581400"/>
            <a:ext cx="10720710" cy="1371600"/>
          </a:xfrm>
          <a:solidFill>
            <a:schemeClr val="bg1"/>
          </a:solidFill>
        </p:spPr>
        <p:txBody>
          <a:bodyPr/>
          <a:lstStyle/>
          <a:p>
            <a:br>
              <a:rPr lang="en-US" dirty="0"/>
            </a:br>
            <a:r>
              <a:rPr lang="en-US" dirty="0">
                <a:latin typeface="Arial" panose="020B0604020202020204" pitchFamily="34" charset="0"/>
                <a:cs typeface="Arial" panose="020B0604020202020204" pitchFamily="34" charset="0"/>
              </a:rPr>
              <a:t>Billing and Unrestricted Providers</a:t>
            </a:r>
            <a:endParaRPr lang="en-US" dirty="0"/>
          </a:p>
        </p:txBody>
      </p:sp>
      <p:sp>
        <p:nvSpPr>
          <p:cNvPr id="8" name="Content Placeholder 7"/>
          <p:cNvSpPr>
            <a:spLocks noGrp="1"/>
          </p:cNvSpPr>
          <p:nvPr>
            <p:ph sz="quarter" idx="14"/>
          </p:nvPr>
        </p:nvSpPr>
        <p:spPr/>
        <p:txBody>
          <a:bodyPr/>
          <a:lstStyle/>
          <a:p>
            <a:r>
              <a:rPr lang="en-US" dirty="0"/>
              <a:t>Conduent </a:t>
            </a:r>
          </a:p>
          <a:p>
            <a:r>
              <a:rPr lang="en-US" dirty="0"/>
              <a:t>Government Healthcare Solutions</a:t>
            </a:r>
          </a:p>
        </p:txBody>
      </p:sp>
    </p:spTree>
    <p:extLst>
      <p:ext uri="{BB962C8B-B14F-4D97-AF65-F5344CB8AC3E}">
        <p14:creationId xmlns:p14="http://schemas.microsoft.com/office/powerpoint/2010/main" val="2839037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699" y="739112"/>
            <a:ext cx="13581063" cy="1371600"/>
          </a:xfrm>
        </p:spPr>
        <p:txBody>
          <a:bodyPr/>
          <a:lstStyle/>
          <a:p>
            <a:r>
              <a:rPr lang="en-US" sz="4400" dirty="0">
                <a:latin typeface="Arial" panose="020B0604020202020204" pitchFamily="34" charset="0"/>
                <a:cs typeface="Arial" panose="020B0604020202020204" pitchFamily="34" charset="0"/>
              </a:rPr>
              <a:t>Available Updates Online for Billing and Unrestricted Providers</a:t>
            </a:r>
            <a:br>
              <a:rPr lang="en-US" sz="4400" dirty="0"/>
            </a:br>
            <a:br>
              <a:rPr lang="en-US" sz="4400" dirty="0"/>
            </a:br>
            <a:endParaRPr lang="en-US" sz="4400" dirty="0"/>
          </a:p>
        </p:txBody>
      </p:sp>
      <p:sp>
        <p:nvSpPr>
          <p:cNvPr id="3" name="Date Placeholder 2"/>
          <p:cNvSpPr>
            <a:spLocks noGrp="1"/>
          </p:cNvSpPr>
          <p:nvPr>
            <p:ph type="dt" sz="half" idx="10"/>
          </p:nvPr>
        </p:nvSpPr>
        <p:spPr/>
        <p:txBody>
          <a:bodyPr/>
          <a:lstStyle/>
          <a:p>
            <a:r>
              <a:rPr lang="en-US" dirty="0"/>
              <a:t>3/22/2018</a:t>
            </a:r>
          </a:p>
        </p:txBody>
      </p:sp>
      <p:sp>
        <p:nvSpPr>
          <p:cNvPr id="4" name="Text Placeholder 3"/>
          <p:cNvSpPr>
            <a:spLocks noGrp="1"/>
          </p:cNvSpPr>
          <p:nvPr>
            <p:ph type="body" sz="quarter" idx="13"/>
          </p:nvPr>
        </p:nvSpPr>
        <p:spPr>
          <a:xfrm>
            <a:off x="520699" y="2243574"/>
            <a:ext cx="13542393" cy="5986026"/>
          </a:xfrm>
        </p:spPr>
        <p:txBody>
          <a:bodyPr/>
          <a:lstStyle/>
          <a:p>
            <a:pPr marL="342900" indent="-342900">
              <a:lnSpc>
                <a:spcPct val="100000"/>
              </a:lnSpc>
              <a:spcAft>
                <a:spcPts val="1200"/>
              </a:spcAft>
              <a:buFont typeface="Arial" panose="020B0604020202020204" pitchFamily="34" charset="0"/>
              <a:buChar char="•"/>
            </a:pPr>
            <a:r>
              <a:rPr lang="en-US" sz="1800" dirty="0"/>
              <a:t>Name Change:  Include a name discrepancy letter with divorce decree or marriage certificate.  Must submit an updated professional license.</a:t>
            </a:r>
          </a:p>
          <a:p>
            <a:pPr marL="342900" indent="-342900">
              <a:lnSpc>
                <a:spcPct val="100000"/>
              </a:lnSpc>
              <a:spcAft>
                <a:spcPts val="1200"/>
              </a:spcAft>
              <a:buFont typeface="Arial" panose="020B0604020202020204" pitchFamily="34" charset="0"/>
              <a:buChar char="•"/>
            </a:pPr>
            <a:r>
              <a:rPr lang="en-US" sz="1800" dirty="0"/>
              <a:t>NPI:  May take more than 5 days if related to Type 1 (Individual using SSN) to Type 2 (Entity using TIN) change or may require a new application if related to a change of ownership.</a:t>
            </a:r>
          </a:p>
          <a:p>
            <a:pPr marL="342900" indent="-342900">
              <a:lnSpc>
                <a:spcPct val="100000"/>
              </a:lnSpc>
              <a:spcAft>
                <a:spcPts val="1200"/>
              </a:spcAft>
              <a:buFont typeface="Arial" panose="020B0604020202020204" pitchFamily="34" charset="0"/>
              <a:buChar char="•"/>
            </a:pPr>
            <a:r>
              <a:rPr lang="en-US" sz="1800" dirty="0"/>
              <a:t>License or Certificate renewal:  Attach a copy of the new license or certificate.  Providers are termed if an updated license is not received within 90 days of expiration, then have an additional 90 days to reactivate their Medicaid Enrollment by submitting the updated Professional or Business License.</a:t>
            </a:r>
            <a:endParaRPr lang="en-US" sz="1800" dirty="0">
              <a:highlight>
                <a:srgbClr val="FFFF00"/>
              </a:highlight>
            </a:endParaRPr>
          </a:p>
          <a:p>
            <a:pPr marL="342900" indent="-342900">
              <a:lnSpc>
                <a:spcPct val="100000"/>
              </a:lnSpc>
              <a:spcAft>
                <a:spcPts val="1200"/>
              </a:spcAft>
              <a:buFont typeface="Arial" panose="020B0604020202020204" pitchFamily="34" charset="0"/>
              <a:buChar char="•"/>
            </a:pPr>
            <a:r>
              <a:rPr lang="en-US" sz="1800" dirty="0"/>
              <a:t>Tax Information and Business Type:  May take more than 5 days an may require a new application if related to a new enrollment or change of ownership, where Bill of Sale must be included.  If changing to non-profit include the 501c3 letter.</a:t>
            </a:r>
          </a:p>
          <a:p>
            <a:pPr marL="342900" indent="-342900">
              <a:lnSpc>
                <a:spcPct val="100000"/>
              </a:lnSpc>
              <a:spcAft>
                <a:spcPts val="1200"/>
              </a:spcAft>
              <a:buFont typeface="Arial" panose="020B0604020202020204" pitchFamily="34" charset="0"/>
              <a:buChar char="•"/>
            </a:pPr>
            <a:r>
              <a:rPr lang="en-US" sz="1800" dirty="0"/>
              <a:t>Office or Email Address:  E-news letters and other correspondence from NM Medicaid </a:t>
            </a:r>
          </a:p>
          <a:p>
            <a:pPr marL="342900" indent="-342900">
              <a:lnSpc>
                <a:spcPct val="100000"/>
              </a:lnSpc>
              <a:spcAft>
                <a:spcPts val="1200"/>
              </a:spcAft>
              <a:buFont typeface="Arial" panose="020B0604020202020204" pitchFamily="34" charset="0"/>
              <a:buChar char="•"/>
            </a:pPr>
            <a:r>
              <a:rPr lang="en-US" sz="1800" dirty="0"/>
              <a:t>Add or Term Affiliations: Include add and term effective date. When adding affiliations, include current Certificate of Professional Liability Insurance. </a:t>
            </a:r>
          </a:p>
          <a:p>
            <a:pPr marL="342900" indent="-342900">
              <a:lnSpc>
                <a:spcPct val="100000"/>
              </a:lnSpc>
              <a:spcAft>
                <a:spcPts val="1200"/>
              </a:spcAft>
              <a:buFont typeface="Arial" panose="020B0604020202020204" pitchFamily="34" charset="0"/>
              <a:buChar char="•"/>
            </a:pPr>
            <a:r>
              <a:rPr lang="en-US" sz="1800" dirty="0"/>
              <a:t>Owner and Manager Information:  SSN, DOB and Address are required for Federal Screening requirements.  May require a new application if complete change of ownership, where Bill of Sale must be included.</a:t>
            </a:r>
            <a:endParaRPr lang="en-US" sz="1800" dirty="0">
              <a:highlight>
                <a:srgbClr val="FFFF00"/>
              </a:highlight>
            </a:endParaRPr>
          </a:p>
          <a:p>
            <a:pPr marL="342900" indent="-342900">
              <a:lnSpc>
                <a:spcPct val="100000"/>
              </a:lnSpc>
              <a:spcAft>
                <a:spcPts val="1200"/>
              </a:spcAft>
              <a:buFont typeface="Arial" panose="020B0604020202020204" pitchFamily="34" charset="0"/>
              <a:buChar char="•"/>
            </a:pPr>
            <a:r>
              <a:rPr lang="en-US" sz="1800" dirty="0"/>
              <a:t>Backdate or Terminate Enrollment:  Include backdate and term effective date. When backdating, include Certificate of Insurance covering requested date. </a:t>
            </a:r>
          </a:p>
          <a:p>
            <a:pPr marL="342900" indent="-342900">
              <a:lnSpc>
                <a:spcPct val="100000"/>
              </a:lnSpc>
              <a:buFont typeface="Arial" panose="020B0604020202020204" pitchFamily="34" charset="0"/>
              <a:buChar char="•"/>
            </a:pPr>
            <a:endParaRPr lang="en-US" dirty="0"/>
          </a:p>
          <a:p>
            <a:pPr marL="342900" indent="-342900">
              <a:lnSpc>
                <a:spcPct val="100000"/>
              </a:lnSpc>
              <a:buFont typeface="Arial" panose="020B0604020202020204" pitchFamily="34" charset="0"/>
              <a:buChar char="•"/>
            </a:pPr>
            <a:endParaRPr lang="en-US" dirty="0"/>
          </a:p>
          <a:p>
            <a:pPr marL="342900" indent="-342900">
              <a:lnSpc>
                <a:spcPct val="100000"/>
              </a:lnSpc>
              <a:buFont typeface="Arial" panose="020B0604020202020204" pitchFamily="34" charset="0"/>
              <a:buChar char="•"/>
            </a:pPr>
            <a:endParaRPr lang="en-US" dirty="0"/>
          </a:p>
        </p:txBody>
      </p:sp>
    </p:spTree>
    <p:extLst>
      <p:ext uri="{BB962C8B-B14F-4D97-AF65-F5344CB8AC3E}">
        <p14:creationId xmlns:p14="http://schemas.microsoft.com/office/powerpoint/2010/main" val="6819499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866767" y="2285997"/>
            <a:ext cx="7438095" cy="5683518"/>
          </a:xfrm>
          <a:prstGeom prst="rect">
            <a:avLst/>
          </a:prstGeom>
          <a:ln>
            <a:solidFill>
              <a:srgbClr val="000000"/>
            </a:solidFill>
          </a:ln>
        </p:spPr>
      </p:pic>
      <p:sp>
        <p:nvSpPr>
          <p:cNvPr id="30" name="Date Placeholder 1"/>
          <p:cNvSpPr>
            <a:spLocks noGrp="1"/>
          </p:cNvSpPr>
          <p:nvPr>
            <p:ph type="dt" sz="half" idx="10"/>
          </p:nvPr>
        </p:nvSpPr>
        <p:spPr>
          <a:xfrm>
            <a:off x="477520" y="7627621"/>
            <a:ext cx="1385195" cy="438150"/>
          </a:xfrm>
        </p:spPr>
        <p:txBody>
          <a:bodyPr/>
          <a:lstStyle/>
          <a:p>
            <a:r>
              <a:rPr lang="en-US" dirty="0"/>
              <a:t>3/22/2018</a:t>
            </a:r>
          </a:p>
        </p:txBody>
      </p:sp>
      <p:sp>
        <p:nvSpPr>
          <p:cNvPr id="9" name="Rectangle 2"/>
          <p:cNvSpPr>
            <a:spLocks noGrp="1" noChangeArrowheads="1"/>
          </p:cNvSpPr>
          <p:nvPr>
            <p:ph type="title"/>
          </p:nvPr>
        </p:nvSpPr>
        <p:spPr>
          <a:xfrm>
            <a:off x="628243" y="694481"/>
            <a:ext cx="13082859" cy="1424890"/>
          </a:xfrm>
          <a:noFill/>
        </p:spPr>
        <p:txBody>
          <a:bodyPr/>
          <a:lstStyle/>
          <a:p>
            <a:r>
              <a:rPr lang="en-US" sz="4400" dirty="0">
                <a:latin typeface="Arial" panose="020B0604020202020204" pitchFamily="34" charset="0"/>
                <a:cs typeface="Arial" panose="020B0604020202020204" pitchFamily="34" charset="0"/>
              </a:rPr>
              <a:t>Billing and Unrestricted Providers – Select Update Category  </a:t>
            </a:r>
          </a:p>
        </p:txBody>
      </p:sp>
      <p:cxnSp>
        <p:nvCxnSpPr>
          <p:cNvPr id="6" name="Straight Arrow Connector 5"/>
          <p:cNvCxnSpPr/>
          <p:nvPr/>
        </p:nvCxnSpPr>
        <p:spPr>
          <a:xfrm flipH="1">
            <a:off x="9987631" y="5893647"/>
            <a:ext cx="1124465" cy="24714"/>
          </a:xfrm>
          <a:prstGeom prst="straightConnector1">
            <a:avLst/>
          </a:prstGeom>
          <a:ln w="19050">
            <a:solidFill>
              <a:srgbClr val="C00000"/>
            </a:solidFill>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flipH="1">
            <a:off x="9971231" y="6152995"/>
            <a:ext cx="1124465" cy="24714"/>
          </a:xfrm>
          <a:prstGeom prst="straightConnector1">
            <a:avLst/>
          </a:prstGeom>
          <a:ln w="19050">
            <a:solidFill>
              <a:srgbClr val="C00000"/>
            </a:solidFill>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flipH="1">
            <a:off x="9987630" y="6437057"/>
            <a:ext cx="1124465" cy="24714"/>
          </a:xfrm>
          <a:prstGeom prst="straightConnector1">
            <a:avLst/>
          </a:prstGeom>
          <a:ln w="19050">
            <a:solidFill>
              <a:srgbClr val="C00000"/>
            </a:solidFill>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flipH="1">
            <a:off x="9978080" y="6587232"/>
            <a:ext cx="1134016" cy="547721"/>
          </a:xfrm>
          <a:prstGeom prst="straightConnector1">
            <a:avLst/>
          </a:prstGeom>
          <a:ln w="19050">
            <a:solidFill>
              <a:srgbClr val="C00000"/>
            </a:solidFill>
            <a:tailEnd type="arrow"/>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11102545" y="5879346"/>
            <a:ext cx="2327191" cy="707886"/>
          </a:xfrm>
          <a:prstGeom prst="rect">
            <a:avLst/>
          </a:prstGeom>
          <a:noFill/>
          <a:ln w="19050">
            <a:solidFill>
              <a:srgbClr val="C00000"/>
            </a:solidFill>
          </a:ln>
        </p:spPr>
        <p:txBody>
          <a:bodyPr wrap="square" rtlCol="0">
            <a:spAutoFit/>
          </a:bodyPr>
          <a:lstStyle/>
          <a:p>
            <a:r>
              <a:rPr lang="en-US" sz="2000" dirty="0"/>
              <a:t>These are required fields</a:t>
            </a:r>
            <a:r>
              <a:rPr lang="en-US" sz="1800" dirty="0"/>
              <a:t>.</a:t>
            </a:r>
          </a:p>
        </p:txBody>
      </p:sp>
      <p:cxnSp>
        <p:nvCxnSpPr>
          <p:cNvPr id="11" name="Straight Arrow Connector 10"/>
          <p:cNvCxnSpPr/>
          <p:nvPr/>
        </p:nvCxnSpPr>
        <p:spPr>
          <a:xfrm>
            <a:off x="2397211" y="4031229"/>
            <a:ext cx="658810" cy="0"/>
          </a:xfrm>
          <a:prstGeom prst="straightConnector1">
            <a:avLst/>
          </a:prstGeom>
          <a:ln w="19050">
            <a:solidFill>
              <a:srgbClr val="C00000"/>
            </a:solidFill>
            <a:tailEnd type="arrow"/>
          </a:ln>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477519" y="3631681"/>
            <a:ext cx="1919692" cy="1323439"/>
          </a:xfrm>
          <a:prstGeom prst="rect">
            <a:avLst/>
          </a:prstGeom>
          <a:noFill/>
          <a:ln w="19050">
            <a:solidFill>
              <a:srgbClr val="C00000"/>
            </a:solidFill>
          </a:ln>
        </p:spPr>
        <p:txBody>
          <a:bodyPr wrap="square" rtlCol="0">
            <a:spAutoFit/>
          </a:bodyPr>
          <a:lstStyle/>
          <a:p>
            <a:r>
              <a:rPr lang="en-US" sz="2000" dirty="0"/>
              <a:t>Select all categories that  need to be updated.</a:t>
            </a:r>
          </a:p>
        </p:txBody>
      </p:sp>
      <p:sp>
        <p:nvSpPr>
          <p:cNvPr id="14" name="TextBox 13"/>
          <p:cNvSpPr txBox="1"/>
          <p:nvPr/>
        </p:nvSpPr>
        <p:spPr>
          <a:xfrm>
            <a:off x="11056387" y="3631681"/>
            <a:ext cx="2654715" cy="1631216"/>
          </a:xfrm>
          <a:prstGeom prst="rect">
            <a:avLst/>
          </a:prstGeom>
          <a:noFill/>
          <a:ln w="19050">
            <a:solidFill>
              <a:srgbClr val="C00000"/>
            </a:solidFill>
          </a:ln>
        </p:spPr>
        <p:txBody>
          <a:bodyPr wrap="square" rtlCol="0">
            <a:spAutoFit/>
          </a:bodyPr>
          <a:lstStyle/>
          <a:p>
            <a:r>
              <a:rPr lang="en-US" sz="2000" dirty="0"/>
              <a:t>Please visit the Addendum section of this PowerPoint to learn more on each update option. </a:t>
            </a:r>
            <a:endParaRPr lang="en-US" sz="1800" dirty="0"/>
          </a:p>
        </p:txBody>
      </p:sp>
      <p:cxnSp>
        <p:nvCxnSpPr>
          <p:cNvPr id="15" name="Straight Arrow Connector 14"/>
          <p:cNvCxnSpPr/>
          <p:nvPr/>
        </p:nvCxnSpPr>
        <p:spPr>
          <a:xfrm flipH="1">
            <a:off x="10041470" y="4139512"/>
            <a:ext cx="1014921" cy="0"/>
          </a:xfrm>
          <a:prstGeom prst="straightConnector1">
            <a:avLst/>
          </a:prstGeom>
          <a:ln w="19050">
            <a:solidFill>
              <a:srgbClr val="C0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35791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015865" y="3581400"/>
            <a:ext cx="9266192" cy="1371600"/>
          </a:xfrm>
          <a:solidFill>
            <a:schemeClr val="bg1"/>
          </a:solidFill>
        </p:spPr>
        <p:txBody>
          <a:bodyPr/>
          <a:lstStyle/>
          <a:p>
            <a:br>
              <a:rPr lang="en-US" dirty="0"/>
            </a:br>
            <a:br>
              <a:rPr lang="en-US" dirty="0"/>
            </a:br>
            <a:r>
              <a:rPr lang="en-US" dirty="0">
                <a:latin typeface="Arial" panose="020B0604020202020204" pitchFamily="34" charset="0"/>
                <a:cs typeface="Arial" panose="020B0604020202020204" pitchFamily="34" charset="0"/>
              </a:rPr>
              <a:t>Rendering Providers</a:t>
            </a:r>
            <a:endParaRPr lang="en-US" dirty="0"/>
          </a:p>
        </p:txBody>
      </p:sp>
      <p:sp>
        <p:nvSpPr>
          <p:cNvPr id="8" name="Content Placeholder 7"/>
          <p:cNvSpPr>
            <a:spLocks noGrp="1"/>
          </p:cNvSpPr>
          <p:nvPr>
            <p:ph sz="quarter" idx="14"/>
          </p:nvPr>
        </p:nvSpPr>
        <p:spPr/>
        <p:txBody>
          <a:bodyPr/>
          <a:lstStyle/>
          <a:p>
            <a:r>
              <a:rPr lang="en-US" dirty="0"/>
              <a:t>Conduent </a:t>
            </a:r>
          </a:p>
          <a:p>
            <a:r>
              <a:rPr lang="en-US" dirty="0"/>
              <a:t>Government Healthcare Solutions</a:t>
            </a:r>
          </a:p>
        </p:txBody>
      </p:sp>
    </p:spTree>
    <p:extLst>
      <p:ext uri="{BB962C8B-B14F-4D97-AF65-F5344CB8AC3E}">
        <p14:creationId xmlns:p14="http://schemas.microsoft.com/office/powerpoint/2010/main" val="3247069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699" y="1312984"/>
            <a:ext cx="13581063" cy="797727"/>
          </a:xfrm>
        </p:spPr>
        <p:txBody>
          <a:bodyPr/>
          <a:lstStyle/>
          <a:p>
            <a:r>
              <a:rPr lang="en-US" sz="4400" dirty="0">
                <a:latin typeface="Arial" panose="020B0604020202020204" pitchFamily="34" charset="0"/>
                <a:cs typeface="Arial" panose="020B0604020202020204" pitchFamily="34" charset="0"/>
              </a:rPr>
              <a:t>Available Updates Online for Rendering Providers</a:t>
            </a:r>
            <a:endParaRPr lang="en-US" sz="4400" dirty="0"/>
          </a:p>
        </p:txBody>
      </p:sp>
      <p:sp>
        <p:nvSpPr>
          <p:cNvPr id="3" name="Date Placeholder 2"/>
          <p:cNvSpPr>
            <a:spLocks noGrp="1"/>
          </p:cNvSpPr>
          <p:nvPr>
            <p:ph type="dt" sz="half" idx="10"/>
          </p:nvPr>
        </p:nvSpPr>
        <p:spPr/>
        <p:txBody>
          <a:bodyPr/>
          <a:lstStyle/>
          <a:p>
            <a:r>
              <a:rPr lang="en-US" dirty="0"/>
              <a:t>3/22/2018</a:t>
            </a:r>
          </a:p>
        </p:txBody>
      </p:sp>
      <p:sp>
        <p:nvSpPr>
          <p:cNvPr id="4" name="Text Placeholder 3"/>
          <p:cNvSpPr>
            <a:spLocks noGrp="1"/>
          </p:cNvSpPr>
          <p:nvPr>
            <p:ph type="body" sz="quarter" idx="13"/>
          </p:nvPr>
        </p:nvSpPr>
        <p:spPr>
          <a:xfrm>
            <a:off x="520699" y="2243574"/>
            <a:ext cx="13542393" cy="4229100"/>
          </a:xfrm>
        </p:spPr>
        <p:txBody>
          <a:bodyPr/>
          <a:lstStyle/>
          <a:p>
            <a:pPr marL="342900" indent="-342900">
              <a:lnSpc>
                <a:spcPct val="100000"/>
              </a:lnSpc>
              <a:buFont typeface="Arial" panose="020B0604020202020204" pitchFamily="34" charset="0"/>
              <a:buChar char="•"/>
            </a:pPr>
            <a:r>
              <a:rPr lang="en-US" sz="2000" dirty="0"/>
              <a:t>Name Change:  Include a name discrepancy letter with divorce decree or marriage certificate.  Must submit an updated professional license.</a:t>
            </a:r>
          </a:p>
          <a:p>
            <a:pPr marL="342900" indent="-342900">
              <a:lnSpc>
                <a:spcPct val="100000"/>
              </a:lnSpc>
              <a:buFont typeface="Arial" panose="020B0604020202020204" pitchFamily="34" charset="0"/>
              <a:buChar char="•"/>
            </a:pPr>
            <a:r>
              <a:rPr lang="en-US" sz="2000" dirty="0"/>
              <a:t>License or Certificate renewal:  Attach a copy of the new license or certificate.</a:t>
            </a:r>
            <a:endParaRPr lang="en-US" sz="2000" dirty="0">
              <a:highlight>
                <a:srgbClr val="FFFF00"/>
              </a:highlight>
            </a:endParaRPr>
          </a:p>
          <a:p>
            <a:pPr marL="342900" indent="-342900">
              <a:lnSpc>
                <a:spcPct val="100000"/>
              </a:lnSpc>
              <a:buFont typeface="Arial" panose="020B0604020202020204" pitchFamily="34" charset="0"/>
              <a:buChar char="•"/>
            </a:pPr>
            <a:r>
              <a:rPr lang="en-US" sz="2000" dirty="0"/>
              <a:t>Office or Email Address:  E-news letters and other correspondence from NM Medicaid </a:t>
            </a:r>
          </a:p>
          <a:p>
            <a:pPr marL="342900" indent="-342900">
              <a:lnSpc>
                <a:spcPct val="100000"/>
              </a:lnSpc>
              <a:buFont typeface="Arial" panose="020B0604020202020204" pitchFamily="34" charset="0"/>
              <a:buChar char="•"/>
            </a:pPr>
            <a:r>
              <a:rPr lang="en-US" sz="2000" dirty="0"/>
              <a:t>Add or Term Affiliations: Include add and term effective date. When adding affiliations, include current Certificate of Professional Liability Insurance. </a:t>
            </a:r>
          </a:p>
          <a:p>
            <a:pPr marL="342900" indent="-342900">
              <a:lnSpc>
                <a:spcPct val="100000"/>
              </a:lnSpc>
              <a:buFont typeface="Arial" panose="020B0604020202020204" pitchFamily="34" charset="0"/>
              <a:buChar char="•"/>
            </a:pPr>
            <a:r>
              <a:rPr lang="en-US" sz="2000" dirty="0"/>
              <a:t>Backdate or Terminate Enrollment:  Include backdate and term effective date. When backdating, include Certificate of Insurance covering requested date. </a:t>
            </a:r>
          </a:p>
          <a:p>
            <a:pPr marL="342900" indent="-342900">
              <a:lnSpc>
                <a:spcPct val="100000"/>
              </a:lnSpc>
              <a:buFont typeface="Arial" panose="020B0604020202020204" pitchFamily="34" charset="0"/>
              <a:buChar char="•"/>
            </a:pPr>
            <a:endParaRPr lang="en-US" dirty="0"/>
          </a:p>
          <a:p>
            <a:pPr marL="342900" indent="-342900">
              <a:lnSpc>
                <a:spcPct val="100000"/>
              </a:lnSpc>
              <a:buFont typeface="Arial" panose="020B0604020202020204" pitchFamily="34" charset="0"/>
              <a:buChar char="•"/>
            </a:pPr>
            <a:endParaRPr lang="en-US" dirty="0"/>
          </a:p>
          <a:p>
            <a:pPr marL="342900" indent="-342900">
              <a:lnSpc>
                <a:spcPct val="100000"/>
              </a:lnSpc>
              <a:buFont typeface="Arial" panose="020B0604020202020204" pitchFamily="34" charset="0"/>
              <a:buChar char="•"/>
            </a:pPr>
            <a:endParaRPr lang="en-US" dirty="0"/>
          </a:p>
        </p:txBody>
      </p:sp>
    </p:spTree>
    <p:extLst>
      <p:ext uri="{BB962C8B-B14F-4D97-AF65-F5344CB8AC3E}">
        <p14:creationId xmlns:p14="http://schemas.microsoft.com/office/powerpoint/2010/main" val="37673922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985121" y="2245872"/>
            <a:ext cx="7447619" cy="5771429"/>
          </a:xfrm>
          <a:prstGeom prst="rect">
            <a:avLst/>
          </a:prstGeom>
          <a:ln>
            <a:solidFill>
              <a:srgbClr val="000000"/>
            </a:solidFill>
          </a:ln>
        </p:spPr>
      </p:pic>
      <p:sp>
        <p:nvSpPr>
          <p:cNvPr id="30" name="Date Placeholder 1"/>
          <p:cNvSpPr>
            <a:spLocks noGrp="1"/>
          </p:cNvSpPr>
          <p:nvPr>
            <p:ph type="dt" sz="half" idx="10"/>
          </p:nvPr>
        </p:nvSpPr>
        <p:spPr>
          <a:xfrm>
            <a:off x="477520" y="7627621"/>
            <a:ext cx="1385195" cy="438150"/>
          </a:xfrm>
        </p:spPr>
        <p:txBody>
          <a:bodyPr/>
          <a:lstStyle/>
          <a:p>
            <a:r>
              <a:rPr lang="en-US" dirty="0"/>
              <a:t>3/22/2018</a:t>
            </a:r>
          </a:p>
        </p:txBody>
      </p:sp>
      <p:sp>
        <p:nvSpPr>
          <p:cNvPr id="9" name="Rectangle 2"/>
          <p:cNvSpPr>
            <a:spLocks noGrp="1" noChangeArrowheads="1"/>
          </p:cNvSpPr>
          <p:nvPr>
            <p:ph type="title"/>
          </p:nvPr>
        </p:nvSpPr>
        <p:spPr>
          <a:xfrm>
            <a:off x="598760" y="1395045"/>
            <a:ext cx="12572367" cy="976255"/>
          </a:xfrm>
          <a:noFill/>
        </p:spPr>
        <p:txBody>
          <a:bodyPr/>
          <a:lstStyle/>
          <a:p>
            <a:r>
              <a:rPr lang="en-US" sz="4400" dirty="0">
                <a:latin typeface="Arial" panose="020B0604020202020204" pitchFamily="34" charset="0"/>
                <a:cs typeface="Arial" panose="020B0604020202020204" pitchFamily="34" charset="0"/>
              </a:rPr>
              <a:t>Rendering Providers – Select Update Category </a:t>
            </a:r>
          </a:p>
        </p:txBody>
      </p:sp>
      <p:cxnSp>
        <p:nvCxnSpPr>
          <p:cNvPr id="6" name="Straight Arrow Connector 5"/>
          <p:cNvCxnSpPr/>
          <p:nvPr/>
        </p:nvCxnSpPr>
        <p:spPr>
          <a:xfrm flipH="1">
            <a:off x="9978080" y="5707918"/>
            <a:ext cx="1124465" cy="24714"/>
          </a:xfrm>
          <a:prstGeom prst="straightConnector1">
            <a:avLst/>
          </a:prstGeom>
          <a:ln>
            <a:solidFill>
              <a:srgbClr val="C00000"/>
            </a:solidFill>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flipH="1">
            <a:off x="9978080" y="5971450"/>
            <a:ext cx="1124465" cy="24714"/>
          </a:xfrm>
          <a:prstGeom prst="straightConnector1">
            <a:avLst/>
          </a:prstGeom>
          <a:ln>
            <a:solidFill>
              <a:srgbClr val="C00000"/>
            </a:solidFill>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flipH="1">
            <a:off x="9980139" y="6359118"/>
            <a:ext cx="1124465" cy="24714"/>
          </a:xfrm>
          <a:prstGeom prst="straightConnector1">
            <a:avLst/>
          </a:prstGeom>
          <a:ln>
            <a:solidFill>
              <a:srgbClr val="C00000"/>
            </a:solidFill>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flipH="1">
            <a:off x="9978080" y="6371475"/>
            <a:ext cx="1126524" cy="586644"/>
          </a:xfrm>
          <a:prstGeom prst="straightConnector1">
            <a:avLst/>
          </a:prstGeom>
          <a:ln>
            <a:solidFill>
              <a:srgbClr val="C00000"/>
            </a:solidFill>
            <a:tailEnd type="arrow"/>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11102545" y="5682808"/>
            <a:ext cx="2327191" cy="707886"/>
          </a:xfrm>
          <a:prstGeom prst="rect">
            <a:avLst/>
          </a:prstGeom>
          <a:noFill/>
          <a:ln w="19050">
            <a:solidFill>
              <a:srgbClr val="C00000"/>
            </a:solidFill>
          </a:ln>
        </p:spPr>
        <p:txBody>
          <a:bodyPr wrap="square" rtlCol="0">
            <a:spAutoFit/>
          </a:bodyPr>
          <a:lstStyle/>
          <a:p>
            <a:r>
              <a:rPr lang="en-US" sz="2000" dirty="0"/>
              <a:t>These are required fields</a:t>
            </a:r>
            <a:r>
              <a:rPr lang="en-US" sz="1800" dirty="0"/>
              <a:t>.</a:t>
            </a:r>
          </a:p>
        </p:txBody>
      </p:sp>
      <p:cxnSp>
        <p:nvCxnSpPr>
          <p:cNvPr id="11" name="Straight Arrow Connector 10"/>
          <p:cNvCxnSpPr/>
          <p:nvPr/>
        </p:nvCxnSpPr>
        <p:spPr>
          <a:xfrm flipV="1">
            <a:off x="2397211" y="4139512"/>
            <a:ext cx="767094" cy="1"/>
          </a:xfrm>
          <a:prstGeom prst="straightConnector1">
            <a:avLst/>
          </a:prstGeom>
          <a:ln w="19050">
            <a:solidFill>
              <a:srgbClr val="C00000"/>
            </a:solidFill>
            <a:tailEnd type="arrow"/>
          </a:ln>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477520" y="3785570"/>
            <a:ext cx="1919692" cy="1323439"/>
          </a:xfrm>
          <a:prstGeom prst="rect">
            <a:avLst/>
          </a:prstGeom>
          <a:noFill/>
          <a:ln w="19050">
            <a:solidFill>
              <a:srgbClr val="C00000"/>
            </a:solidFill>
          </a:ln>
        </p:spPr>
        <p:txBody>
          <a:bodyPr wrap="square" rtlCol="0">
            <a:spAutoFit/>
          </a:bodyPr>
          <a:lstStyle/>
          <a:p>
            <a:r>
              <a:rPr lang="en-US" sz="2000" dirty="0"/>
              <a:t>Select all categories that  need to be updated.</a:t>
            </a:r>
          </a:p>
        </p:txBody>
      </p:sp>
      <p:sp>
        <p:nvSpPr>
          <p:cNvPr id="13" name="TextBox 12"/>
          <p:cNvSpPr txBox="1"/>
          <p:nvPr/>
        </p:nvSpPr>
        <p:spPr>
          <a:xfrm>
            <a:off x="11056387" y="3631681"/>
            <a:ext cx="2654715" cy="1631216"/>
          </a:xfrm>
          <a:prstGeom prst="rect">
            <a:avLst/>
          </a:prstGeom>
          <a:noFill/>
          <a:ln w="19050">
            <a:solidFill>
              <a:srgbClr val="C00000"/>
            </a:solidFill>
          </a:ln>
        </p:spPr>
        <p:txBody>
          <a:bodyPr wrap="square" rtlCol="0">
            <a:spAutoFit/>
          </a:bodyPr>
          <a:lstStyle/>
          <a:p>
            <a:r>
              <a:rPr lang="en-US" sz="2000" dirty="0"/>
              <a:t>Please visit the Addendum section of this PowerPoint to learn more on each update option. </a:t>
            </a:r>
            <a:endParaRPr lang="en-US" sz="1800" dirty="0"/>
          </a:p>
        </p:txBody>
      </p:sp>
      <p:cxnSp>
        <p:nvCxnSpPr>
          <p:cNvPr id="14" name="Straight Arrow Connector 13"/>
          <p:cNvCxnSpPr/>
          <p:nvPr/>
        </p:nvCxnSpPr>
        <p:spPr>
          <a:xfrm flipH="1">
            <a:off x="10041470" y="4139512"/>
            <a:ext cx="1014921" cy="0"/>
          </a:xfrm>
          <a:prstGeom prst="straightConnector1">
            <a:avLst/>
          </a:prstGeom>
          <a:ln>
            <a:solidFill>
              <a:srgbClr val="C0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68142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015865" y="3581400"/>
            <a:ext cx="9266192" cy="1371600"/>
          </a:xfrm>
          <a:solidFill>
            <a:schemeClr val="bg1"/>
          </a:solidFill>
        </p:spPr>
        <p:txBody>
          <a:bodyPr/>
          <a:lstStyle/>
          <a:p>
            <a:br>
              <a:rPr lang="en-US" dirty="0"/>
            </a:br>
            <a:br>
              <a:rPr lang="en-US" dirty="0"/>
            </a:br>
            <a:r>
              <a:rPr lang="en-US" dirty="0">
                <a:latin typeface="Arial" panose="020B0604020202020204" pitchFamily="34" charset="0"/>
                <a:cs typeface="Arial" panose="020B0604020202020204" pitchFamily="34" charset="0"/>
              </a:rPr>
              <a:t>Completing the Request</a:t>
            </a:r>
            <a:endParaRPr lang="en-US" dirty="0"/>
          </a:p>
        </p:txBody>
      </p:sp>
      <p:sp>
        <p:nvSpPr>
          <p:cNvPr id="8" name="Content Placeholder 7"/>
          <p:cNvSpPr>
            <a:spLocks noGrp="1"/>
          </p:cNvSpPr>
          <p:nvPr>
            <p:ph sz="quarter" idx="14"/>
          </p:nvPr>
        </p:nvSpPr>
        <p:spPr/>
        <p:txBody>
          <a:bodyPr/>
          <a:lstStyle/>
          <a:p>
            <a:r>
              <a:rPr lang="en-US" dirty="0"/>
              <a:t>Conduent </a:t>
            </a:r>
          </a:p>
          <a:p>
            <a:r>
              <a:rPr lang="en-US" dirty="0"/>
              <a:t>Government Healthcare Solutions</a:t>
            </a:r>
          </a:p>
        </p:txBody>
      </p:sp>
    </p:spTree>
    <p:extLst>
      <p:ext uri="{BB962C8B-B14F-4D97-AF65-F5344CB8AC3E}">
        <p14:creationId xmlns:p14="http://schemas.microsoft.com/office/powerpoint/2010/main" val="1218849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477520" y="2259105"/>
            <a:ext cx="9580952" cy="5908075"/>
          </a:xfrm>
          <a:prstGeom prst="rect">
            <a:avLst/>
          </a:prstGeom>
          <a:ln>
            <a:solidFill>
              <a:schemeClr val="tx1"/>
            </a:solidFill>
          </a:ln>
        </p:spPr>
      </p:pic>
      <p:sp>
        <p:nvSpPr>
          <p:cNvPr id="9" name="Rectangle 2"/>
          <p:cNvSpPr>
            <a:spLocks noGrp="1" noChangeArrowheads="1"/>
          </p:cNvSpPr>
          <p:nvPr>
            <p:ph type="title"/>
          </p:nvPr>
        </p:nvSpPr>
        <p:spPr>
          <a:xfrm>
            <a:off x="723527" y="1296365"/>
            <a:ext cx="8295778" cy="952807"/>
          </a:xfrm>
          <a:noFill/>
        </p:spPr>
        <p:txBody>
          <a:bodyPr/>
          <a:lstStyle/>
          <a:p>
            <a:r>
              <a:rPr lang="en-US" sz="4400" dirty="0">
                <a:latin typeface="Arial" panose="020B0604020202020204" pitchFamily="34" charset="0"/>
                <a:cs typeface="Arial" panose="020B0604020202020204" pitchFamily="34" charset="0"/>
              </a:rPr>
              <a:t>Entering Provider Information</a:t>
            </a:r>
          </a:p>
        </p:txBody>
      </p:sp>
      <p:sp>
        <p:nvSpPr>
          <p:cNvPr id="7" name="TextBox 6"/>
          <p:cNvSpPr txBox="1"/>
          <p:nvPr/>
        </p:nvSpPr>
        <p:spPr>
          <a:xfrm>
            <a:off x="10724401" y="2568077"/>
            <a:ext cx="2654711" cy="923330"/>
          </a:xfrm>
          <a:prstGeom prst="rect">
            <a:avLst/>
          </a:prstGeom>
          <a:noFill/>
          <a:ln w="19050">
            <a:solidFill>
              <a:srgbClr val="C00000"/>
            </a:solidFill>
          </a:ln>
        </p:spPr>
        <p:txBody>
          <a:bodyPr wrap="square" rtlCol="0">
            <a:spAutoFit/>
          </a:bodyPr>
          <a:lstStyle/>
          <a:p>
            <a:r>
              <a:rPr lang="en-US" sz="1800" dirty="0"/>
              <a:t>Select ‘Edit’ if you need to add or modify any data.</a:t>
            </a:r>
            <a:endParaRPr lang="en-US" sz="1800" strike="sngStrike" dirty="0"/>
          </a:p>
        </p:txBody>
      </p:sp>
      <p:sp>
        <p:nvSpPr>
          <p:cNvPr id="19" name="TextBox 18"/>
          <p:cNvSpPr txBox="1"/>
          <p:nvPr/>
        </p:nvSpPr>
        <p:spPr>
          <a:xfrm>
            <a:off x="10724401" y="4275293"/>
            <a:ext cx="2654711" cy="1477328"/>
          </a:xfrm>
          <a:prstGeom prst="rect">
            <a:avLst/>
          </a:prstGeom>
          <a:noFill/>
          <a:ln w="19050">
            <a:solidFill>
              <a:srgbClr val="C00000"/>
            </a:solidFill>
          </a:ln>
        </p:spPr>
        <p:txBody>
          <a:bodyPr wrap="square" rtlCol="0">
            <a:spAutoFit/>
          </a:bodyPr>
          <a:lstStyle/>
          <a:p>
            <a:r>
              <a:rPr lang="en-US" sz="1800" dirty="0"/>
              <a:t>Add or make changes in the section fields and upload supporting documentation, if required.</a:t>
            </a:r>
          </a:p>
        </p:txBody>
      </p:sp>
      <p:cxnSp>
        <p:nvCxnSpPr>
          <p:cNvPr id="5" name="Straight Arrow Connector 4"/>
          <p:cNvCxnSpPr/>
          <p:nvPr/>
        </p:nvCxnSpPr>
        <p:spPr>
          <a:xfrm flipH="1">
            <a:off x="9019305" y="3168242"/>
            <a:ext cx="1705092" cy="885837"/>
          </a:xfrm>
          <a:prstGeom prst="straightConnector1">
            <a:avLst/>
          </a:prstGeom>
          <a:ln w="19050">
            <a:solidFill>
              <a:srgbClr val="C00000"/>
            </a:solidFill>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flipH="1">
            <a:off x="4871416" y="5465462"/>
            <a:ext cx="5852981" cy="89878"/>
          </a:xfrm>
          <a:prstGeom prst="straightConnector1">
            <a:avLst/>
          </a:prstGeom>
          <a:ln w="19050">
            <a:solidFill>
              <a:srgbClr val="C00000"/>
            </a:solidFill>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flipH="1">
            <a:off x="8357875" y="4728284"/>
            <a:ext cx="2366522" cy="359713"/>
          </a:xfrm>
          <a:prstGeom prst="straightConnector1">
            <a:avLst/>
          </a:prstGeom>
          <a:ln w="19050">
            <a:solidFill>
              <a:srgbClr val="C0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84971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Grp="1" noChangeArrowheads="1"/>
          </p:cNvSpPr>
          <p:nvPr>
            <p:ph type="title"/>
          </p:nvPr>
        </p:nvSpPr>
        <p:spPr>
          <a:xfrm>
            <a:off x="723527" y="1296365"/>
            <a:ext cx="8295778" cy="952807"/>
          </a:xfrm>
          <a:noFill/>
        </p:spPr>
        <p:txBody>
          <a:bodyPr/>
          <a:lstStyle/>
          <a:p>
            <a:r>
              <a:rPr lang="en-US" sz="4400" dirty="0">
                <a:latin typeface="Arial" panose="020B0604020202020204" pitchFamily="34" charset="0"/>
                <a:cs typeface="Arial" panose="020B0604020202020204" pitchFamily="34" charset="0"/>
              </a:rPr>
              <a:t>Upload Attachments</a:t>
            </a:r>
          </a:p>
        </p:txBody>
      </p:sp>
      <p:sp>
        <p:nvSpPr>
          <p:cNvPr id="7" name="TextBox 6"/>
          <p:cNvSpPr txBox="1"/>
          <p:nvPr/>
        </p:nvSpPr>
        <p:spPr>
          <a:xfrm>
            <a:off x="10724401" y="2568077"/>
            <a:ext cx="2654711" cy="923330"/>
          </a:xfrm>
          <a:prstGeom prst="rect">
            <a:avLst/>
          </a:prstGeom>
          <a:noFill/>
          <a:ln w="19050">
            <a:solidFill>
              <a:srgbClr val="C00000"/>
            </a:solidFill>
          </a:ln>
        </p:spPr>
        <p:txBody>
          <a:bodyPr wrap="square" rtlCol="0">
            <a:spAutoFit/>
          </a:bodyPr>
          <a:lstStyle/>
          <a:p>
            <a:r>
              <a:rPr lang="en-US" sz="1800" dirty="0"/>
              <a:t>Select ‘Edit’ if you need to upload supporting documents.</a:t>
            </a:r>
            <a:endParaRPr lang="en-US" sz="1800" strike="sngStrike" dirty="0"/>
          </a:p>
        </p:txBody>
      </p:sp>
      <p:sp>
        <p:nvSpPr>
          <p:cNvPr id="19" name="TextBox 18"/>
          <p:cNvSpPr txBox="1"/>
          <p:nvPr/>
        </p:nvSpPr>
        <p:spPr>
          <a:xfrm>
            <a:off x="10724401" y="4275293"/>
            <a:ext cx="2654711" cy="646331"/>
          </a:xfrm>
          <a:prstGeom prst="rect">
            <a:avLst/>
          </a:prstGeom>
          <a:noFill/>
          <a:ln w="19050">
            <a:solidFill>
              <a:srgbClr val="C00000"/>
            </a:solidFill>
          </a:ln>
        </p:spPr>
        <p:txBody>
          <a:bodyPr wrap="square" rtlCol="0">
            <a:spAutoFit/>
          </a:bodyPr>
          <a:lstStyle/>
          <a:p>
            <a:r>
              <a:rPr lang="en-US" sz="1800" dirty="0"/>
              <a:t>Then upload supporting documents.</a:t>
            </a:r>
          </a:p>
        </p:txBody>
      </p:sp>
      <p:sp>
        <p:nvSpPr>
          <p:cNvPr id="14" name="TextBox 13"/>
          <p:cNvSpPr txBox="1"/>
          <p:nvPr/>
        </p:nvSpPr>
        <p:spPr>
          <a:xfrm>
            <a:off x="10724401" y="6489799"/>
            <a:ext cx="2654715" cy="923330"/>
          </a:xfrm>
          <a:prstGeom prst="rect">
            <a:avLst/>
          </a:prstGeom>
          <a:noFill/>
          <a:ln w="19050">
            <a:solidFill>
              <a:srgbClr val="C00000"/>
            </a:solidFill>
          </a:ln>
        </p:spPr>
        <p:txBody>
          <a:bodyPr wrap="square" rtlCol="0">
            <a:spAutoFit/>
          </a:bodyPr>
          <a:lstStyle/>
          <a:p>
            <a:r>
              <a:rPr lang="en-US" sz="1800" dirty="0"/>
              <a:t>This section must be completed in order to submit the request. </a:t>
            </a:r>
            <a:endParaRPr lang="en-US" sz="1600"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3926" y="2352709"/>
            <a:ext cx="9391650" cy="551063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cxnSp>
        <p:nvCxnSpPr>
          <p:cNvPr id="5" name="Straight Arrow Connector 4"/>
          <p:cNvCxnSpPr/>
          <p:nvPr/>
        </p:nvCxnSpPr>
        <p:spPr>
          <a:xfrm flipH="1">
            <a:off x="9019305" y="3168242"/>
            <a:ext cx="1705092" cy="885837"/>
          </a:xfrm>
          <a:prstGeom prst="straightConnector1">
            <a:avLst/>
          </a:prstGeom>
          <a:ln w="19050">
            <a:solidFill>
              <a:srgbClr val="C00000"/>
            </a:solidFill>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a:stCxn id="19" idx="1"/>
          </p:cNvCxnSpPr>
          <p:nvPr/>
        </p:nvCxnSpPr>
        <p:spPr>
          <a:xfrm flipH="1">
            <a:off x="4223085" y="4598459"/>
            <a:ext cx="6501316" cy="877163"/>
          </a:xfrm>
          <a:prstGeom prst="straightConnector1">
            <a:avLst/>
          </a:prstGeom>
          <a:ln w="19050">
            <a:solidFill>
              <a:srgbClr val="C00000"/>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flipH="1">
            <a:off x="9709480" y="6797575"/>
            <a:ext cx="1014921" cy="0"/>
          </a:xfrm>
          <a:prstGeom prst="straightConnector1">
            <a:avLst/>
          </a:prstGeom>
          <a:ln w="19050">
            <a:solidFill>
              <a:srgbClr val="C0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09968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Grp="1" noChangeArrowheads="1"/>
          </p:cNvSpPr>
          <p:nvPr>
            <p:ph type="title"/>
          </p:nvPr>
        </p:nvSpPr>
        <p:spPr>
          <a:xfrm>
            <a:off x="477519" y="1289538"/>
            <a:ext cx="12173610" cy="839881"/>
          </a:xfrm>
          <a:noFill/>
        </p:spPr>
        <p:txBody>
          <a:bodyPr/>
          <a:lstStyle/>
          <a:p>
            <a:r>
              <a:rPr lang="en-US" sz="4400" dirty="0">
                <a:latin typeface="Arial" panose="020B0604020202020204" pitchFamily="34" charset="0"/>
                <a:cs typeface="Arial" panose="020B0604020202020204" pitchFamily="34" charset="0"/>
              </a:rPr>
              <a:t>Submitting or Cancelling the Update Request</a:t>
            </a: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3930" y="2267681"/>
            <a:ext cx="9391650" cy="551063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6" name="TextBox 5"/>
          <p:cNvSpPr txBox="1"/>
          <p:nvPr/>
        </p:nvSpPr>
        <p:spPr>
          <a:xfrm>
            <a:off x="10326356" y="5291685"/>
            <a:ext cx="2654715" cy="1323439"/>
          </a:xfrm>
          <a:prstGeom prst="rect">
            <a:avLst/>
          </a:prstGeom>
          <a:noFill/>
          <a:ln w="19050">
            <a:solidFill>
              <a:srgbClr val="C00000"/>
            </a:solidFill>
          </a:ln>
        </p:spPr>
        <p:txBody>
          <a:bodyPr wrap="square" rtlCol="0">
            <a:spAutoFit/>
          </a:bodyPr>
          <a:lstStyle/>
          <a:p>
            <a:r>
              <a:rPr lang="en-US" sz="2000" dirty="0"/>
              <a:t>Click ‘Submit’ to proceed or ‘Cancel’ to remove changes from the page. </a:t>
            </a:r>
            <a:endParaRPr lang="en-US" sz="1800" dirty="0"/>
          </a:p>
        </p:txBody>
      </p:sp>
      <p:cxnSp>
        <p:nvCxnSpPr>
          <p:cNvPr id="7" name="Straight Arrow Connector 6"/>
          <p:cNvCxnSpPr/>
          <p:nvPr/>
        </p:nvCxnSpPr>
        <p:spPr>
          <a:xfrm flipH="1">
            <a:off x="3589421" y="5645628"/>
            <a:ext cx="6621642" cy="1732252"/>
          </a:xfrm>
          <a:prstGeom prst="straightConnector1">
            <a:avLst/>
          </a:prstGeom>
          <a:ln>
            <a:solidFill>
              <a:srgbClr val="C0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61624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45" y="7627624"/>
            <a:ext cx="1385195" cy="438150"/>
          </a:xfrm>
        </p:spPr>
        <p:txBody>
          <a:bodyPr/>
          <a:lstStyle/>
          <a:p>
            <a:r>
              <a:rPr lang="en-US" dirty="0"/>
              <a:t>3/22/2018</a:t>
            </a:r>
          </a:p>
        </p:txBody>
      </p:sp>
      <p:sp>
        <p:nvSpPr>
          <p:cNvPr id="32" name="Slide Number Placeholder 3"/>
          <p:cNvSpPr>
            <a:spLocks noGrp="1"/>
          </p:cNvSpPr>
          <p:nvPr>
            <p:ph type="sldNum" sz="quarter" idx="12"/>
          </p:nvPr>
        </p:nvSpPr>
        <p:spPr>
          <a:xfrm>
            <a:off x="10764520" y="7627624"/>
            <a:ext cx="3413760" cy="438150"/>
          </a:xfrm>
        </p:spPr>
        <p:txBody>
          <a:bodyPr/>
          <a:lstStyle/>
          <a:p>
            <a:fld id="{CACB3E39-5571-0247-86B7-EF41C2ABA1DB}" type="slidenum">
              <a:rPr lang="en-US" smtClean="0"/>
              <a:pPr/>
              <a:t>3</a:t>
            </a:fld>
            <a:endParaRPr lang="en-US" dirty="0"/>
          </a:p>
        </p:txBody>
      </p:sp>
      <p:sp>
        <p:nvSpPr>
          <p:cNvPr id="9" name="Rectangle 2"/>
          <p:cNvSpPr>
            <a:spLocks noGrp="1" noChangeArrowheads="1"/>
          </p:cNvSpPr>
          <p:nvPr>
            <p:ph type="title"/>
          </p:nvPr>
        </p:nvSpPr>
        <p:spPr>
          <a:xfrm>
            <a:off x="625500" y="1371340"/>
            <a:ext cx="6899275" cy="725488"/>
          </a:xfrm>
          <a:noFill/>
        </p:spPr>
        <p:txBody>
          <a:bodyPr/>
          <a:lstStyle/>
          <a:p>
            <a:r>
              <a:rPr lang="en-US" sz="4400" dirty="0"/>
              <a:t>Objectives</a:t>
            </a:r>
          </a:p>
        </p:txBody>
      </p:sp>
      <p:sp>
        <p:nvSpPr>
          <p:cNvPr id="10" name="Rectangle 3"/>
          <p:cNvSpPr txBox="1">
            <a:spLocks noChangeArrowheads="1"/>
          </p:cNvSpPr>
          <p:nvPr/>
        </p:nvSpPr>
        <p:spPr bwMode="auto">
          <a:xfrm>
            <a:off x="733361" y="2344381"/>
            <a:ext cx="7620000" cy="4770438"/>
          </a:xfrm>
          <a:prstGeom prst="rect">
            <a:avLst/>
          </a:prstGeom>
          <a:solidFill>
            <a:schemeClr val="bg1"/>
          </a:solidFill>
          <a:ln w="9525">
            <a:noFill/>
            <a:miter lim="800000"/>
            <a:headEnd/>
            <a:tailEnd/>
          </a:ln>
          <a:effectLst/>
        </p:spPr>
        <p:txBody>
          <a:bodyPr vert="horz" wrap="square" lIns="91371" tIns="45681" rIns="91371" bIns="45681" numCol="1" anchor="t" anchorCtr="0" compatLnSpc="1">
            <a:prstTxWarp prst="textNoShape">
              <a:avLst/>
            </a:prstTxWarp>
          </a:bodyPr>
          <a:lstStyle/>
          <a:p>
            <a:pPr defTabSz="913669" fontAlgn="base">
              <a:lnSpc>
                <a:spcPct val="150000"/>
              </a:lnSpc>
              <a:spcBef>
                <a:spcPts val="600"/>
              </a:spcBef>
              <a:spcAft>
                <a:spcPts val="600"/>
              </a:spcAft>
              <a:defRPr/>
            </a:pPr>
            <a:r>
              <a:rPr lang="en-US" sz="2000" kern="0" dirty="0"/>
              <a:t>We will review the following:</a:t>
            </a:r>
          </a:p>
          <a:p>
            <a:pPr marL="342626" indent="-342626">
              <a:lnSpc>
                <a:spcPct val="150000"/>
              </a:lnSpc>
              <a:spcBef>
                <a:spcPts val="600"/>
              </a:spcBef>
              <a:spcAft>
                <a:spcPts val="600"/>
              </a:spcAft>
              <a:buFont typeface="Arial" panose="020B0604020202020204" pitchFamily="34" charset="0"/>
              <a:buChar char="•"/>
            </a:pPr>
            <a:r>
              <a:rPr lang="en-US" sz="2000" dirty="0"/>
              <a:t>Creating a Master Administrator or New User account on the NM Medicaid Portal.</a:t>
            </a:r>
          </a:p>
          <a:p>
            <a:pPr marL="342626" indent="-342626">
              <a:lnSpc>
                <a:spcPct val="150000"/>
              </a:lnSpc>
              <a:spcBef>
                <a:spcPts val="600"/>
              </a:spcBef>
              <a:spcAft>
                <a:spcPts val="600"/>
              </a:spcAft>
              <a:buFont typeface="Arial" panose="020B0604020202020204" pitchFamily="34" charset="0"/>
              <a:buChar char="•"/>
            </a:pPr>
            <a:r>
              <a:rPr lang="en-US" sz="2000" dirty="0"/>
              <a:t>Logging into the NM Medicaid Portal</a:t>
            </a:r>
          </a:p>
          <a:p>
            <a:pPr marL="342626" indent="-342626">
              <a:lnSpc>
                <a:spcPct val="150000"/>
              </a:lnSpc>
              <a:spcBef>
                <a:spcPts val="600"/>
              </a:spcBef>
              <a:spcAft>
                <a:spcPts val="600"/>
              </a:spcAft>
              <a:buFont typeface="Arial" panose="020B0604020202020204" pitchFamily="34" charset="0"/>
              <a:buChar char="•"/>
            </a:pPr>
            <a:r>
              <a:rPr lang="en-US" sz="2000" dirty="0"/>
              <a:t>Advantages of submitting provider updates online</a:t>
            </a:r>
          </a:p>
          <a:p>
            <a:pPr marL="342626" indent="-342626">
              <a:lnSpc>
                <a:spcPct val="150000"/>
              </a:lnSpc>
              <a:spcBef>
                <a:spcPts val="600"/>
              </a:spcBef>
              <a:spcAft>
                <a:spcPts val="600"/>
              </a:spcAft>
              <a:buFont typeface="Arial" panose="020B0604020202020204" pitchFamily="34" charset="0"/>
              <a:buChar char="•"/>
            </a:pPr>
            <a:r>
              <a:rPr lang="en-US" sz="2000" dirty="0"/>
              <a:t>Available online provider updates</a:t>
            </a:r>
          </a:p>
          <a:p>
            <a:pPr marL="342626" indent="-342626">
              <a:lnSpc>
                <a:spcPct val="150000"/>
              </a:lnSpc>
              <a:spcBef>
                <a:spcPts val="600"/>
              </a:spcBef>
              <a:spcAft>
                <a:spcPts val="600"/>
              </a:spcAft>
              <a:buFont typeface="Arial" panose="020B0604020202020204" pitchFamily="34" charset="0"/>
              <a:buChar char="•"/>
            </a:pPr>
            <a:r>
              <a:rPr lang="en-US" sz="2000" dirty="0"/>
              <a:t>Attaching documents to online provider update requests</a:t>
            </a:r>
          </a:p>
          <a:p>
            <a:pPr marL="342626" indent="-342626">
              <a:lnSpc>
                <a:spcPct val="150000"/>
              </a:lnSpc>
              <a:spcBef>
                <a:spcPts val="600"/>
              </a:spcBef>
              <a:spcAft>
                <a:spcPts val="600"/>
              </a:spcAft>
              <a:buFont typeface="Arial" panose="020B0604020202020204" pitchFamily="34" charset="0"/>
              <a:buChar char="•"/>
            </a:pPr>
            <a:r>
              <a:rPr lang="en-US" sz="2000" dirty="0"/>
              <a:t>Addendum for each upload option</a:t>
            </a:r>
          </a:p>
        </p:txBody>
      </p:sp>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4876632" y="3340728"/>
              <a:ext cx="360" cy="360"/>
            </p14:xfrm>
          </p:contentPart>
        </mc:Choice>
        <mc:Fallback xmlns="">
          <p:pic>
            <p:nvPicPr>
              <p:cNvPr id="2" name="Ink 1"/>
              <p:cNvPicPr/>
              <p:nvPr/>
            </p:nvPicPr>
            <p:blipFill>
              <a:blip r:embed="rId4"/>
              <a:stretch>
                <a:fillRect/>
              </a:stretch>
            </p:blipFill>
            <p:spPr>
              <a:xfrm>
                <a:off x="4864752" y="3328848"/>
                <a:ext cx="24120" cy="24120"/>
              </a:xfrm>
              <a:prstGeom prst="rect">
                <a:avLst/>
              </a:prstGeom>
            </p:spPr>
          </p:pic>
        </mc:Fallback>
      </mc:AlternateContent>
    </p:spTree>
    <p:extLst>
      <p:ext uri="{BB962C8B-B14F-4D97-AF65-F5344CB8AC3E}">
        <p14:creationId xmlns:p14="http://schemas.microsoft.com/office/powerpoint/2010/main" val="1298242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Grp="1" noChangeArrowheads="1"/>
          </p:cNvSpPr>
          <p:nvPr>
            <p:ph type="title"/>
          </p:nvPr>
        </p:nvSpPr>
        <p:spPr>
          <a:xfrm>
            <a:off x="477520" y="1312985"/>
            <a:ext cx="8295778" cy="816434"/>
          </a:xfrm>
          <a:noFill/>
        </p:spPr>
        <p:txBody>
          <a:bodyPr/>
          <a:lstStyle/>
          <a:p>
            <a:r>
              <a:rPr lang="en-US" sz="4400" dirty="0">
                <a:latin typeface="Arial" panose="020B0604020202020204" pitchFamily="34" charset="0"/>
                <a:cs typeface="Arial" panose="020B0604020202020204" pitchFamily="34" charset="0"/>
              </a:rPr>
              <a:t>Provider Update Confirmation</a:t>
            </a:r>
          </a:p>
        </p:txBody>
      </p:sp>
      <p:sp>
        <p:nvSpPr>
          <p:cNvPr id="7" name="TextBox 6"/>
          <p:cNvSpPr txBox="1"/>
          <p:nvPr/>
        </p:nvSpPr>
        <p:spPr>
          <a:xfrm>
            <a:off x="11883974" y="5255063"/>
            <a:ext cx="2327191" cy="1200329"/>
          </a:xfrm>
          <a:prstGeom prst="rect">
            <a:avLst/>
          </a:prstGeom>
          <a:noFill/>
          <a:ln w="19050">
            <a:solidFill>
              <a:srgbClr val="C00000"/>
            </a:solidFill>
          </a:ln>
        </p:spPr>
        <p:txBody>
          <a:bodyPr wrap="square" rtlCol="0">
            <a:spAutoFit/>
          </a:bodyPr>
          <a:lstStyle/>
          <a:p>
            <a:r>
              <a:rPr lang="en-US" sz="1800" dirty="0"/>
              <a:t>Document your Update Request Number for tracking purposes</a:t>
            </a:r>
          </a:p>
        </p:txBody>
      </p:sp>
      <p:pic>
        <p:nvPicPr>
          <p:cNvPr id="2" name="Picture 1"/>
          <p:cNvPicPr>
            <a:picLocks noChangeAspect="1"/>
          </p:cNvPicPr>
          <p:nvPr/>
        </p:nvPicPr>
        <p:blipFill>
          <a:blip r:embed="rId3"/>
          <a:stretch>
            <a:fillRect/>
          </a:stretch>
        </p:blipFill>
        <p:spPr>
          <a:xfrm>
            <a:off x="594323" y="2279219"/>
            <a:ext cx="11289651" cy="4702151"/>
          </a:xfrm>
          <a:prstGeom prst="rect">
            <a:avLst/>
          </a:prstGeom>
        </p:spPr>
      </p:pic>
      <p:cxnSp>
        <p:nvCxnSpPr>
          <p:cNvPr id="3" name="Straight Arrow Connector 2"/>
          <p:cNvCxnSpPr/>
          <p:nvPr/>
        </p:nvCxnSpPr>
        <p:spPr>
          <a:xfrm flipH="1" flipV="1">
            <a:off x="6348968" y="5855228"/>
            <a:ext cx="5388949" cy="1"/>
          </a:xfrm>
          <a:prstGeom prst="straightConnector1">
            <a:avLst/>
          </a:prstGeom>
          <a:ln>
            <a:solidFill>
              <a:srgbClr val="C0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15666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015865" y="3581400"/>
            <a:ext cx="9266192" cy="1371600"/>
          </a:xfrm>
          <a:solidFill>
            <a:schemeClr val="bg1"/>
          </a:solidFill>
        </p:spPr>
        <p:txBody>
          <a:bodyPr/>
          <a:lstStyle/>
          <a:p>
            <a:br>
              <a:rPr lang="en-US" dirty="0"/>
            </a:br>
            <a:br>
              <a:rPr lang="en-US" dirty="0"/>
            </a:br>
            <a:r>
              <a:rPr lang="en-US" dirty="0"/>
              <a:t>Addendum</a:t>
            </a:r>
          </a:p>
        </p:txBody>
      </p:sp>
      <p:sp>
        <p:nvSpPr>
          <p:cNvPr id="8" name="Content Placeholder 7"/>
          <p:cNvSpPr>
            <a:spLocks noGrp="1"/>
          </p:cNvSpPr>
          <p:nvPr>
            <p:ph sz="quarter" idx="14"/>
          </p:nvPr>
        </p:nvSpPr>
        <p:spPr/>
        <p:txBody>
          <a:bodyPr/>
          <a:lstStyle/>
          <a:p>
            <a:r>
              <a:rPr lang="en-US" dirty="0"/>
              <a:t>Conduent </a:t>
            </a:r>
          </a:p>
          <a:p>
            <a:r>
              <a:rPr lang="en-US" dirty="0"/>
              <a:t>Government Healthcare Solutions</a:t>
            </a:r>
          </a:p>
        </p:txBody>
      </p:sp>
    </p:spTree>
    <p:extLst>
      <p:ext uri="{BB962C8B-B14F-4D97-AF65-F5344CB8AC3E}">
        <p14:creationId xmlns:p14="http://schemas.microsoft.com/office/powerpoint/2010/main" val="2730185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1094874"/>
            <a:ext cx="13581063" cy="708525"/>
          </a:xfrm>
        </p:spPr>
        <p:txBody>
          <a:bodyPr/>
          <a:lstStyle/>
          <a:p>
            <a:r>
              <a:rPr lang="en-US" sz="4400" dirty="0"/>
              <a:t>Addendum –</a:t>
            </a:r>
            <a:r>
              <a:rPr lang="en-US" sz="4400" dirty="0">
                <a:latin typeface="Arial" panose="020B0604020202020204" pitchFamily="34" charset="0"/>
                <a:cs typeface="Arial" panose="020B0604020202020204" pitchFamily="34" charset="0"/>
              </a:rPr>
              <a:t> </a:t>
            </a:r>
            <a:r>
              <a:rPr lang="en-US" sz="4400" dirty="0"/>
              <a:t>“Name” </a:t>
            </a:r>
          </a:p>
        </p:txBody>
      </p:sp>
      <p:sp>
        <p:nvSpPr>
          <p:cNvPr id="3" name="Date Placeholder 2"/>
          <p:cNvSpPr>
            <a:spLocks noGrp="1"/>
          </p:cNvSpPr>
          <p:nvPr>
            <p:ph type="dt" sz="half" idx="10"/>
          </p:nvPr>
        </p:nvSpPr>
        <p:spPr/>
        <p:txBody>
          <a:bodyPr/>
          <a:lstStyle/>
          <a:p>
            <a:r>
              <a:rPr lang="en-US" dirty="0"/>
              <a:t>3/22/2018</a:t>
            </a:r>
          </a:p>
        </p:txBody>
      </p:sp>
      <p:pic>
        <p:nvPicPr>
          <p:cNvPr id="8" name="Picture 7"/>
          <p:cNvPicPr/>
          <p:nvPr/>
        </p:nvPicPr>
        <p:blipFill>
          <a:blip r:embed="rId3"/>
          <a:stretch>
            <a:fillRect/>
          </a:stretch>
        </p:blipFill>
        <p:spPr>
          <a:xfrm>
            <a:off x="648021" y="2925773"/>
            <a:ext cx="12548572" cy="4403810"/>
          </a:xfrm>
          <a:prstGeom prst="rect">
            <a:avLst/>
          </a:prstGeom>
          <a:ln>
            <a:solidFill>
              <a:schemeClr val="tx1"/>
            </a:solidFill>
          </a:ln>
        </p:spPr>
      </p:pic>
      <p:sp>
        <p:nvSpPr>
          <p:cNvPr id="9" name="Rectangle 8"/>
          <p:cNvSpPr/>
          <p:nvPr/>
        </p:nvSpPr>
        <p:spPr>
          <a:xfrm>
            <a:off x="648020" y="2159344"/>
            <a:ext cx="9772329" cy="523220"/>
          </a:xfrm>
          <a:prstGeom prst="rect">
            <a:avLst/>
          </a:prstGeom>
        </p:spPr>
        <p:txBody>
          <a:bodyPr wrap="square">
            <a:spAutoFit/>
          </a:bodyPr>
          <a:lstStyle/>
          <a:p>
            <a:r>
              <a:rPr lang="en-US" sz="2800" dirty="0">
                <a:latin typeface="Arial" panose="020B0604020202020204" pitchFamily="34" charset="0"/>
                <a:cs typeface="Arial" panose="020B0604020202020204" pitchFamily="34" charset="0"/>
              </a:rPr>
              <a:t>Available to Billing, Unrestricted, and Rendering Providers </a:t>
            </a:r>
            <a:endParaRPr lang="en-US" sz="2800" dirty="0"/>
          </a:p>
        </p:txBody>
      </p:sp>
    </p:spTree>
    <p:extLst>
      <p:ext uri="{BB962C8B-B14F-4D97-AF65-F5344CB8AC3E}">
        <p14:creationId xmlns:p14="http://schemas.microsoft.com/office/powerpoint/2010/main" val="36242704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1094874"/>
            <a:ext cx="13581063" cy="708525"/>
          </a:xfrm>
        </p:spPr>
        <p:txBody>
          <a:bodyPr/>
          <a:lstStyle/>
          <a:p>
            <a:r>
              <a:rPr lang="en-US" sz="4400" dirty="0"/>
              <a:t>Addendum – “NPI Information”</a:t>
            </a:r>
          </a:p>
        </p:txBody>
      </p:sp>
      <p:sp>
        <p:nvSpPr>
          <p:cNvPr id="3" name="Date Placeholder 2"/>
          <p:cNvSpPr>
            <a:spLocks noGrp="1"/>
          </p:cNvSpPr>
          <p:nvPr>
            <p:ph type="dt" sz="half" idx="10"/>
          </p:nvPr>
        </p:nvSpPr>
        <p:spPr/>
        <p:txBody>
          <a:bodyPr/>
          <a:lstStyle/>
          <a:p>
            <a:r>
              <a:rPr lang="en-US" dirty="0"/>
              <a:t>3/22/2018</a:t>
            </a:r>
          </a:p>
        </p:txBody>
      </p:sp>
      <p:pic>
        <p:nvPicPr>
          <p:cNvPr id="5" name="Picture 4"/>
          <p:cNvPicPr/>
          <p:nvPr/>
        </p:nvPicPr>
        <p:blipFill>
          <a:blip r:embed="rId2"/>
          <a:stretch>
            <a:fillRect/>
          </a:stretch>
        </p:blipFill>
        <p:spPr>
          <a:xfrm>
            <a:off x="673336" y="2789160"/>
            <a:ext cx="12617143" cy="4586667"/>
          </a:xfrm>
          <a:prstGeom prst="rect">
            <a:avLst/>
          </a:prstGeom>
          <a:ln>
            <a:solidFill>
              <a:schemeClr val="tx1"/>
            </a:solidFill>
          </a:ln>
        </p:spPr>
      </p:pic>
      <p:sp>
        <p:nvSpPr>
          <p:cNvPr id="6" name="Rectangle 5"/>
          <p:cNvSpPr/>
          <p:nvPr/>
        </p:nvSpPr>
        <p:spPr>
          <a:xfrm>
            <a:off x="648020" y="2159344"/>
            <a:ext cx="9886629" cy="523220"/>
          </a:xfrm>
          <a:prstGeom prst="rect">
            <a:avLst/>
          </a:prstGeom>
        </p:spPr>
        <p:txBody>
          <a:bodyPr wrap="square">
            <a:spAutoFit/>
          </a:bodyPr>
          <a:lstStyle/>
          <a:p>
            <a:r>
              <a:rPr lang="en-US" sz="2800" dirty="0">
                <a:latin typeface="Arial" panose="020B0604020202020204" pitchFamily="34" charset="0"/>
                <a:cs typeface="Arial" panose="020B0604020202020204" pitchFamily="34" charset="0"/>
              </a:rPr>
              <a:t>Available to Billing, Unrestricted, and Rendering Providers </a:t>
            </a:r>
            <a:endParaRPr lang="en-US" sz="2800" dirty="0"/>
          </a:p>
        </p:txBody>
      </p:sp>
    </p:spTree>
    <p:extLst>
      <p:ext uri="{BB962C8B-B14F-4D97-AF65-F5344CB8AC3E}">
        <p14:creationId xmlns:p14="http://schemas.microsoft.com/office/powerpoint/2010/main" val="3458198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1122744"/>
            <a:ext cx="13581063" cy="680654"/>
          </a:xfrm>
        </p:spPr>
        <p:txBody>
          <a:bodyPr/>
          <a:lstStyle/>
          <a:p>
            <a:r>
              <a:rPr lang="en-US" sz="4400" dirty="0"/>
              <a:t>Addendum – “Tax Information and Business Type”</a:t>
            </a:r>
            <a:br>
              <a:rPr lang="en-US" dirty="0"/>
            </a:br>
            <a:r>
              <a:rPr lang="en-US" dirty="0"/>
              <a:t> </a:t>
            </a:r>
          </a:p>
        </p:txBody>
      </p:sp>
      <p:sp>
        <p:nvSpPr>
          <p:cNvPr id="3" name="Date Placeholder 2"/>
          <p:cNvSpPr>
            <a:spLocks noGrp="1"/>
          </p:cNvSpPr>
          <p:nvPr>
            <p:ph type="dt" sz="half" idx="10"/>
          </p:nvPr>
        </p:nvSpPr>
        <p:spPr/>
        <p:txBody>
          <a:bodyPr/>
          <a:lstStyle/>
          <a:p>
            <a:r>
              <a:rPr lang="en-US" dirty="0"/>
              <a:t>3/22/2018</a:t>
            </a:r>
          </a:p>
        </p:txBody>
      </p:sp>
      <p:pic>
        <p:nvPicPr>
          <p:cNvPr id="5" name="Picture 4"/>
          <p:cNvPicPr/>
          <p:nvPr/>
        </p:nvPicPr>
        <p:blipFill>
          <a:blip r:embed="rId2"/>
          <a:stretch>
            <a:fillRect/>
          </a:stretch>
        </p:blipFill>
        <p:spPr>
          <a:xfrm>
            <a:off x="648021" y="2781317"/>
            <a:ext cx="12685716" cy="4998096"/>
          </a:xfrm>
          <a:prstGeom prst="rect">
            <a:avLst/>
          </a:prstGeom>
          <a:ln>
            <a:solidFill>
              <a:schemeClr val="tx1"/>
            </a:solidFill>
          </a:ln>
        </p:spPr>
      </p:pic>
      <p:sp>
        <p:nvSpPr>
          <p:cNvPr id="6" name="Rectangle 5"/>
          <p:cNvSpPr/>
          <p:nvPr/>
        </p:nvSpPr>
        <p:spPr>
          <a:xfrm>
            <a:off x="648021" y="2159344"/>
            <a:ext cx="9155736" cy="523220"/>
          </a:xfrm>
          <a:prstGeom prst="rect">
            <a:avLst/>
          </a:prstGeom>
        </p:spPr>
        <p:txBody>
          <a:bodyPr wrap="square">
            <a:spAutoFit/>
          </a:bodyPr>
          <a:lstStyle/>
          <a:p>
            <a:r>
              <a:rPr lang="en-US" sz="2800" dirty="0">
                <a:latin typeface="Arial" panose="020B0604020202020204" pitchFamily="34" charset="0"/>
                <a:cs typeface="Arial" panose="020B0604020202020204" pitchFamily="34" charset="0"/>
              </a:rPr>
              <a:t>Available to Billing and Unrestricted Providers </a:t>
            </a:r>
            <a:endParaRPr lang="en-US" sz="2800" dirty="0"/>
          </a:p>
        </p:txBody>
      </p:sp>
    </p:spTree>
    <p:extLst>
      <p:ext uri="{BB962C8B-B14F-4D97-AF65-F5344CB8AC3E}">
        <p14:creationId xmlns:p14="http://schemas.microsoft.com/office/powerpoint/2010/main" val="3458198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1094874"/>
            <a:ext cx="13581063" cy="708525"/>
          </a:xfrm>
        </p:spPr>
        <p:txBody>
          <a:bodyPr/>
          <a:lstStyle/>
          <a:p>
            <a:r>
              <a:rPr lang="en-US" sz="4400" dirty="0"/>
              <a:t>Addendum – “Office and Email Information”</a:t>
            </a:r>
          </a:p>
        </p:txBody>
      </p:sp>
      <p:sp>
        <p:nvSpPr>
          <p:cNvPr id="3" name="Date Placeholder 2"/>
          <p:cNvSpPr>
            <a:spLocks noGrp="1"/>
          </p:cNvSpPr>
          <p:nvPr>
            <p:ph type="dt" sz="half" idx="10"/>
          </p:nvPr>
        </p:nvSpPr>
        <p:spPr/>
        <p:txBody>
          <a:bodyPr/>
          <a:lstStyle/>
          <a:p>
            <a:r>
              <a:rPr lang="en-US" dirty="0"/>
              <a:t>3/22/2018</a:t>
            </a:r>
          </a:p>
        </p:txBody>
      </p:sp>
      <p:pic>
        <p:nvPicPr>
          <p:cNvPr id="5" name="Picture 4"/>
          <p:cNvPicPr/>
          <p:nvPr/>
        </p:nvPicPr>
        <p:blipFill rotWithShape="1">
          <a:blip r:embed="rId3"/>
          <a:srcRect b="50000"/>
          <a:stretch/>
        </p:blipFill>
        <p:spPr>
          <a:xfrm>
            <a:off x="648020" y="3004439"/>
            <a:ext cx="6254479" cy="4529398"/>
          </a:xfrm>
          <a:prstGeom prst="rect">
            <a:avLst/>
          </a:prstGeom>
          <a:ln>
            <a:solidFill>
              <a:schemeClr val="tx1"/>
            </a:solidFill>
          </a:ln>
        </p:spPr>
      </p:pic>
      <p:sp>
        <p:nvSpPr>
          <p:cNvPr id="8" name="Rectangle 7"/>
          <p:cNvSpPr/>
          <p:nvPr/>
        </p:nvSpPr>
        <p:spPr>
          <a:xfrm>
            <a:off x="648020" y="2159344"/>
            <a:ext cx="9600879" cy="523220"/>
          </a:xfrm>
          <a:prstGeom prst="rect">
            <a:avLst/>
          </a:prstGeom>
        </p:spPr>
        <p:txBody>
          <a:bodyPr wrap="square">
            <a:spAutoFit/>
          </a:bodyPr>
          <a:lstStyle/>
          <a:p>
            <a:r>
              <a:rPr lang="en-US" sz="2800" dirty="0">
                <a:latin typeface="Arial" panose="020B0604020202020204" pitchFamily="34" charset="0"/>
                <a:cs typeface="Arial" panose="020B0604020202020204" pitchFamily="34" charset="0"/>
              </a:rPr>
              <a:t>Available to Billing, Unrestricted, and Rendering Providers </a:t>
            </a:r>
            <a:endParaRPr lang="en-US" sz="2800" dirty="0"/>
          </a:p>
        </p:txBody>
      </p:sp>
      <p:pic>
        <p:nvPicPr>
          <p:cNvPr id="6" name="Picture 5"/>
          <p:cNvPicPr>
            <a:picLocks noChangeAspect="1"/>
          </p:cNvPicPr>
          <p:nvPr/>
        </p:nvPicPr>
        <p:blipFill>
          <a:blip r:embed="rId4"/>
          <a:stretch>
            <a:fillRect/>
          </a:stretch>
        </p:blipFill>
        <p:spPr>
          <a:xfrm>
            <a:off x="7036438" y="3004439"/>
            <a:ext cx="6254479" cy="4529398"/>
          </a:xfrm>
          <a:prstGeom prst="rect">
            <a:avLst/>
          </a:prstGeom>
          <a:ln>
            <a:solidFill>
              <a:schemeClr val="tx1"/>
            </a:solidFill>
          </a:ln>
        </p:spPr>
      </p:pic>
    </p:spTree>
    <p:extLst>
      <p:ext uri="{BB962C8B-B14F-4D97-AF65-F5344CB8AC3E}">
        <p14:creationId xmlns:p14="http://schemas.microsoft.com/office/powerpoint/2010/main" val="3458198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1094874"/>
            <a:ext cx="13581063" cy="708525"/>
          </a:xfrm>
        </p:spPr>
        <p:txBody>
          <a:bodyPr/>
          <a:lstStyle/>
          <a:p>
            <a:r>
              <a:rPr lang="en-US" sz="4400" dirty="0"/>
              <a:t>Addendum – “License and Certification”</a:t>
            </a:r>
          </a:p>
        </p:txBody>
      </p:sp>
      <p:sp>
        <p:nvSpPr>
          <p:cNvPr id="3" name="Date Placeholder 2"/>
          <p:cNvSpPr>
            <a:spLocks noGrp="1"/>
          </p:cNvSpPr>
          <p:nvPr>
            <p:ph type="dt" sz="half" idx="10"/>
          </p:nvPr>
        </p:nvSpPr>
        <p:spPr/>
        <p:txBody>
          <a:bodyPr/>
          <a:lstStyle/>
          <a:p>
            <a:r>
              <a:rPr lang="en-US" dirty="0"/>
              <a:t>3/22/2018</a:t>
            </a:r>
          </a:p>
        </p:txBody>
      </p:sp>
      <p:pic>
        <p:nvPicPr>
          <p:cNvPr id="5" name="Picture 4"/>
          <p:cNvPicPr/>
          <p:nvPr/>
        </p:nvPicPr>
        <p:blipFill>
          <a:blip r:embed="rId2"/>
          <a:stretch>
            <a:fillRect/>
          </a:stretch>
        </p:blipFill>
        <p:spPr>
          <a:xfrm>
            <a:off x="648021" y="2756968"/>
            <a:ext cx="12600000" cy="4708571"/>
          </a:xfrm>
          <a:prstGeom prst="rect">
            <a:avLst/>
          </a:prstGeom>
          <a:ln>
            <a:solidFill>
              <a:schemeClr val="tx1"/>
            </a:solidFill>
          </a:ln>
        </p:spPr>
      </p:pic>
      <p:sp>
        <p:nvSpPr>
          <p:cNvPr id="6" name="Rectangle 5"/>
          <p:cNvSpPr/>
          <p:nvPr/>
        </p:nvSpPr>
        <p:spPr>
          <a:xfrm>
            <a:off x="648020" y="2159344"/>
            <a:ext cx="9410379" cy="523220"/>
          </a:xfrm>
          <a:prstGeom prst="rect">
            <a:avLst/>
          </a:prstGeom>
        </p:spPr>
        <p:txBody>
          <a:bodyPr wrap="square">
            <a:spAutoFit/>
          </a:bodyPr>
          <a:lstStyle/>
          <a:p>
            <a:r>
              <a:rPr lang="en-US" sz="2800" dirty="0">
                <a:latin typeface="Arial" panose="020B0604020202020204" pitchFamily="34" charset="0"/>
                <a:cs typeface="Arial" panose="020B0604020202020204" pitchFamily="34" charset="0"/>
              </a:rPr>
              <a:t>Available to Billing, Unrestricted, and Rendering Providers </a:t>
            </a:r>
            <a:endParaRPr lang="en-US" sz="2800" dirty="0"/>
          </a:p>
        </p:txBody>
      </p:sp>
    </p:spTree>
    <p:extLst>
      <p:ext uri="{BB962C8B-B14F-4D97-AF65-F5344CB8AC3E}">
        <p14:creationId xmlns:p14="http://schemas.microsoft.com/office/powerpoint/2010/main" val="3458198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1094874"/>
            <a:ext cx="13581063" cy="708525"/>
          </a:xfrm>
        </p:spPr>
        <p:txBody>
          <a:bodyPr/>
          <a:lstStyle/>
          <a:p>
            <a:r>
              <a:rPr lang="en-US" sz="4400" dirty="0"/>
              <a:t>Addendum – “Add Affiliations”</a:t>
            </a:r>
          </a:p>
        </p:txBody>
      </p:sp>
      <p:pic>
        <p:nvPicPr>
          <p:cNvPr id="5" name="Picture 4"/>
          <p:cNvPicPr/>
          <p:nvPr/>
        </p:nvPicPr>
        <p:blipFill>
          <a:blip r:embed="rId2"/>
          <a:stretch>
            <a:fillRect/>
          </a:stretch>
        </p:blipFill>
        <p:spPr>
          <a:xfrm>
            <a:off x="580293" y="2731635"/>
            <a:ext cx="12737144" cy="5290574"/>
          </a:xfrm>
          <a:prstGeom prst="rect">
            <a:avLst/>
          </a:prstGeom>
          <a:ln>
            <a:solidFill>
              <a:schemeClr val="tx1"/>
            </a:solidFill>
          </a:ln>
        </p:spPr>
      </p:pic>
      <p:sp>
        <p:nvSpPr>
          <p:cNvPr id="6" name="Rectangle 5"/>
          <p:cNvSpPr/>
          <p:nvPr/>
        </p:nvSpPr>
        <p:spPr>
          <a:xfrm>
            <a:off x="648020" y="2159344"/>
            <a:ext cx="9658029" cy="523220"/>
          </a:xfrm>
          <a:prstGeom prst="rect">
            <a:avLst/>
          </a:prstGeom>
        </p:spPr>
        <p:txBody>
          <a:bodyPr wrap="square">
            <a:spAutoFit/>
          </a:bodyPr>
          <a:lstStyle/>
          <a:p>
            <a:r>
              <a:rPr lang="en-US" sz="2800" dirty="0">
                <a:latin typeface="Arial" panose="020B0604020202020204" pitchFamily="34" charset="0"/>
                <a:cs typeface="Arial" panose="020B0604020202020204" pitchFamily="34" charset="0"/>
              </a:rPr>
              <a:t>Available to Billing, Unrestricted, and Rendering Providers </a:t>
            </a:r>
            <a:endParaRPr lang="en-US" sz="2800" dirty="0"/>
          </a:p>
        </p:txBody>
      </p:sp>
    </p:spTree>
    <p:extLst>
      <p:ext uri="{BB962C8B-B14F-4D97-AF65-F5344CB8AC3E}">
        <p14:creationId xmlns:p14="http://schemas.microsoft.com/office/powerpoint/2010/main" val="3458198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1094874"/>
            <a:ext cx="13581063" cy="708525"/>
          </a:xfrm>
        </p:spPr>
        <p:txBody>
          <a:bodyPr/>
          <a:lstStyle/>
          <a:p>
            <a:r>
              <a:rPr lang="en-US" sz="4400" dirty="0"/>
              <a:t>Addendum – “Add Insurance”</a:t>
            </a:r>
          </a:p>
        </p:txBody>
      </p:sp>
      <p:sp>
        <p:nvSpPr>
          <p:cNvPr id="3" name="Date Placeholder 2"/>
          <p:cNvSpPr>
            <a:spLocks noGrp="1"/>
          </p:cNvSpPr>
          <p:nvPr>
            <p:ph type="dt" sz="half" idx="10"/>
          </p:nvPr>
        </p:nvSpPr>
        <p:spPr/>
        <p:txBody>
          <a:bodyPr/>
          <a:lstStyle/>
          <a:p>
            <a:r>
              <a:rPr lang="en-US" dirty="0"/>
              <a:t>3/22/2018</a:t>
            </a:r>
          </a:p>
        </p:txBody>
      </p:sp>
      <p:pic>
        <p:nvPicPr>
          <p:cNvPr id="5" name="Picture 4"/>
          <p:cNvPicPr/>
          <p:nvPr/>
        </p:nvPicPr>
        <p:blipFill>
          <a:blip r:embed="rId2"/>
          <a:stretch>
            <a:fillRect/>
          </a:stretch>
        </p:blipFill>
        <p:spPr>
          <a:xfrm>
            <a:off x="603739" y="2848336"/>
            <a:ext cx="12600000" cy="4754286"/>
          </a:xfrm>
          <a:prstGeom prst="rect">
            <a:avLst/>
          </a:prstGeom>
          <a:ln>
            <a:solidFill>
              <a:schemeClr val="tx1"/>
            </a:solidFill>
          </a:ln>
        </p:spPr>
      </p:pic>
      <p:sp>
        <p:nvSpPr>
          <p:cNvPr id="6" name="Rectangle 5"/>
          <p:cNvSpPr/>
          <p:nvPr/>
        </p:nvSpPr>
        <p:spPr>
          <a:xfrm>
            <a:off x="648020" y="2159344"/>
            <a:ext cx="9658029" cy="523220"/>
          </a:xfrm>
          <a:prstGeom prst="rect">
            <a:avLst/>
          </a:prstGeom>
        </p:spPr>
        <p:txBody>
          <a:bodyPr wrap="square">
            <a:spAutoFit/>
          </a:bodyPr>
          <a:lstStyle/>
          <a:p>
            <a:r>
              <a:rPr lang="en-US" sz="2800" dirty="0">
                <a:latin typeface="Arial" panose="020B0604020202020204" pitchFamily="34" charset="0"/>
                <a:cs typeface="Arial" panose="020B0604020202020204" pitchFamily="34" charset="0"/>
              </a:rPr>
              <a:t>Available to Billing, Unrestricted, and Rendering Providers </a:t>
            </a:r>
            <a:endParaRPr lang="en-US" sz="2800" dirty="0"/>
          </a:p>
        </p:txBody>
      </p:sp>
    </p:spTree>
    <p:extLst>
      <p:ext uri="{BB962C8B-B14F-4D97-AF65-F5344CB8AC3E}">
        <p14:creationId xmlns:p14="http://schemas.microsoft.com/office/powerpoint/2010/main" val="3458198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1094874"/>
            <a:ext cx="13581063" cy="708525"/>
          </a:xfrm>
        </p:spPr>
        <p:txBody>
          <a:bodyPr/>
          <a:lstStyle/>
          <a:p>
            <a:r>
              <a:rPr lang="en-US" sz="4400" dirty="0"/>
              <a:t>Addendum – “End Affiliations”</a:t>
            </a:r>
          </a:p>
        </p:txBody>
      </p:sp>
      <p:pic>
        <p:nvPicPr>
          <p:cNvPr id="5" name="Picture 4"/>
          <p:cNvPicPr/>
          <p:nvPr/>
        </p:nvPicPr>
        <p:blipFill>
          <a:blip r:embed="rId2"/>
          <a:stretch>
            <a:fillRect/>
          </a:stretch>
        </p:blipFill>
        <p:spPr>
          <a:xfrm>
            <a:off x="638908" y="2721758"/>
            <a:ext cx="12857144" cy="5264687"/>
          </a:xfrm>
          <a:prstGeom prst="rect">
            <a:avLst/>
          </a:prstGeom>
          <a:ln>
            <a:solidFill>
              <a:schemeClr val="tx1"/>
            </a:solidFill>
          </a:ln>
        </p:spPr>
      </p:pic>
      <p:sp>
        <p:nvSpPr>
          <p:cNvPr id="6" name="Rectangle 5"/>
          <p:cNvSpPr/>
          <p:nvPr/>
        </p:nvSpPr>
        <p:spPr>
          <a:xfrm>
            <a:off x="648020" y="2159344"/>
            <a:ext cx="9429429" cy="523220"/>
          </a:xfrm>
          <a:prstGeom prst="rect">
            <a:avLst/>
          </a:prstGeom>
        </p:spPr>
        <p:txBody>
          <a:bodyPr wrap="square">
            <a:spAutoFit/>
          </a:bodyPr>
          <a:lstStyle/>
          <a:p>
            <a:r>
              <a:rPr lang="en-US" sz="2800" dirty="0">
                <a:latin typeface="Arial" panose="020B0604020202020204" pitchFamily="34" charset="0"/>
                <a:cs typeface="Arial" panose="020B0604020202020204" pitchFamily="34" charset="0"/>
              </a:rPr>
              <a:t>Available to Billing, Unrestricted, and Rendering Providers </a:t>
            </a:r>
            <a:endParaRPr lang="en-US" sz="2800" dirty="0"/>
          </a:p>
        </p:txBody>
      </p:sp>
    </p:spTree>
    <p:extLst>
      <p:ext uri="{BB962C8B-B14F-4D97-AF65-F5344CB8AC3E}">
        <p14:creationId xmlns:p14="http://schemas.microsoft.com/office/powerpoint/2010/main" val="3458198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706352" y="1680972"/>
            <a:ext cx="10720710" cy="4867656"/>
          </a:xfrm>
          <a:solidFill>
            <a:schemeClr val="bg1"/>
          </a:solidFill>
        </p:spPr>
        <p:txBody>
          <a:bodyPr/>
          <a:lstStyle/>
          <a:p>
            <a:br>
              <a:rPr lang="en-US" dirty="0"/>
            </a:br>
            <a:br>
              <a:rPr lang="en-US" dirty="0"/>
            </a:br>
            <a:br>
              <a:rPr lang="en-US" dirty="0"/>
            </a:br>
            <a:r>
              <a:rPr lang="en-US" sz="5400" dirty="0"/>
              <a:t>Creating a Master Administrator or New User account on the NM Medicaid Portal.  </a:t>
            </a:r>
            <a:br>
              <a:rPr lang="en-US" sz="5400" dirty="0"/>
            </a:br>
            <a:br>
              <a:rPr lang="en-US" sz="5400" dirty="0"/>
            </a:br>
            <a:r>
              <a:rPr lang="en-US" sz="5400" u="sng" dirty="0"/>
              <a:t>Only Master Administrator</a:t>
            </a:r>
            <a:r>
              <a:rPr lang="en-US" u="sng" dirty="0"/>
              <a:t>s can create New User accounts.</a:t>
            </a:r>
            <a:br>
              <a:rPr lang="en-US" sz="5400" u="sng" dirty="0"/>
            </a:br>
            <a:endParaRPr lang="en-US" u="sng" dirty="0"/>
          </a:p>
        </p:txBody>
      </p:sp>
      <p:sp>
        <p:nvSpPr>
          <p:cNvPr id="8" name="Content Placeholder 7"/>
          <p:cNvSpPr>
            <a:spLocks noGrp="1"/>
          </p:cNvSpPr>
          <p:nvPr>
            <p:ph sz="quarter" idx="14"/>
          </p:nvPr>
        </p:nvSpPr>
        <p:spPr/>
        <p:txBody>
          <a:bodyPr/>
          <a:lstStyle/>
          <a:p>
            <a:r>
              <a:rPr lang="en-US" dirty="0"/>
              <a:t>Conduent </a:t>
            </a:r>
          </a:p>
          <a:p>
            <a:r>
              <a:rPr lang="en-US" dirty="0"/>
              <a:t>Government Healthcare Solutions</a:t>
            </a:r>
          </a:p>
        </p:txBody>
      </p:sp>
    </p:spTree>
    <p:extLst>
      <p:ext uri="{BB962C8B-B14F-4D97-AF65-F5344CB8AC3E}">
        <p14:creationId xmlns:p14="http://schemas.microsoft.com/office/powerpoint/2010/main" val="681851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1094874"/>
            <a:ext cx="13581063" cy="708525"/>
          </a:xfrm>
        </p:spPr>
        <p:txBody>
          <a:bodyPr/>
          <a:lstStyle/>
          <a:p>
            <a:r>
              <a:rPr lang="en-US" sz="4400" dirty="0"/>
              <a:t>Addendum – “Owner”</a:t>
            </a:r>
          </a:p>
        </p:txBody>
      </p:sp>
      <p:pic>
        <p:nvPicPr>
          <p:cNvPr id="5" name="Picture 4"/>
          <p:cNvPicPr/>
          <p:nvPr/>
        </p:nvPicPr>
        <p:blipFill rotWithShape="1">
          <a:blip r:embed="rId3"/>
          <a:srcRect t="2" b="47679"/>
          <a:stretch/>
        </p:blipFill>
        <p:spPr>
          <a:xfrm>
            <a:off x="576322" y="2994449"/>
            <a:ext cx="6564875" cy="4517537"/>
          </a:xfrm>
          <a:prstGeom prst="rect">
            <a:avLst/>
          </a:prstGeom>
          <a:ln>
            <a:solidFill>
              <a:schemeClr val="tx1"/>
            </a:solidFill>
          </a:ln>
        </p:spPr>
      </p:pic>
      <p:pic>
        <p:nvPicPr>
          <p:cNvPr id="7" name="Picture 6"/>
          <p:cNvPicPr/>
          <p:nvPr/>
        </p:nvPicPr>
        <p:blipFill rotWithShape="1">
          <a:blip r:embed="rId3"/>
          <a:srcRect t="49406" b="1545"/>
          <a:stretch/>
        </p:blipFill>
        <p:spPr>
          <a:xfrm>
            <a:off x="7347513" y="2994449"/>
            <a:ext cx="6564875" cy="4517536"/>
          </a:xfrm>
          <a:prstGeom prst="rect">
            <a:avLst/>
          </a:prstGeom>
          <a:ln>
            <a:solidFill>
              <a:schemeClr val="tx1"/>
            </a:solidFill>
          </a:ln>
        </p:spPr>
      </p:pic>
      <p:sp>
        <p:nvSpPr>
          <p:cNvPr id="8" name="Rectangle 7"/>
          <p:cNvSpPr/>
          <p:nvPr/>
        </p:nvSpPr>
        <p:spPr>
          <a:xfrm>
            <a:off x="648021" y="2159344"/>
            <a:ext cx="9155736" cy="523220"/>
          </a:xfrm>
          <a:prstGeom prst="rect">
            <a:avLst/>
          </a:prstGeom>
        </p:spPr>
        <p:txBody>
          <a:bodyPr wrap="square">
            <a:spAutoFit/>
          </a:bodyPr>
          <a:lstStyle/>
          <a:p>
            <a:r>
              <a:rPr lang="en-US" sz="2800" dirty="0">
                <a:latin typeface="Arial" panose="020B0604020202020204" pitchFamily="34" charset="0"/>
                <a:cs typeface="Arial" panose="020B0604020202020204" pitchFamily="34" charset="0"/>
              </a:rPr>
              <a:t>Available to Billing and Unrestricted Providers </a:t>
            </a:r>
            <a:endParaRPr lang="en-US" sz="2800" dirty="0"/>
          </a:p>
        </p:txBody>
      </p:sp>
    </p:spTree>
    <p:extLst>
      <p:ext uri="{BB962C8B-B14F-4D97-AF65-F5344CB8AC3E}">
        <p14:creationId xmlns:p14="http://schemas.microsoft.com/office/powerpoint/2010/main" val="34581983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1094874"/>
            <a:ext cx="13581063" cy="708525"/>
          </a:xfrm>
        </p:spPr>
        <p:txBody>
          <a:bodyPr/>
          <a:lstStyle/>
          <a:p>
            <a:r>
              <a:rPr lang="en-US" sz="4400" dirty="0"/>
              <a:t>Addendum – “Manager” </a:t>
            </a:r>
          </a:p>
        </p:txBody>
      </p:sp>
      <p:sp>
        <p:nvSpPr>
          <p:cNvPr id="3" name="Date Placeholder 2"/>
          <p:cNvSpPr>
            <a:spLocks noGrp="1"/>
          </p:cNvSpPr>
          <p:nvPr>
            <p:ph type="dt" sz="half" idx="10"/>
          </p:nvPr>
        </p:nvSpPr>
        <p:spPr/>
        <p:txBody>
          <a:bodyPr/>
          <a:lstStyle/>
          <a:p>
            <a:r>
              <a:rPr lang="en-US" dirty="0"/>
              <a:t>3/22/2018</a:t>
            </a:r>
          </a:p>
        </p:txBody>
      </p:sp>
      <p:pic>
        <p:nvPicPr>
          <p:cNvPr id="5" name="Picture 4"/>
          <p:cNvPicPr/>
          <p:nvPr/>
        </p:nvPicPr>
        <p:blipFill rotWithShape="1">
          <a:blip r:embed="rId3"/>
          <a:srcRect t="2" b="45152"/>
          <a:stretch/>
        </p:blipFill>
        <p:spPr>
          <a:xfrm>
            <a:off x="627926" y="2891854"/>
            <a:ext cx="6525228" cy="4724304"/>
          </a:xfrm>
          <a:prstGeom prst="rect">
            <a:avLst/>
          </a:prstGeom>
          <a:ln>
            <a:solidFill>
              <a:schemeClr val="tx1"/>
            </a:solidFill>
          </a:ln>
        </p:spPr>
      </p:pic>
      <p:pic>
        <p:nvPicPr>
          <p:cNvPr id="6" name="Picture 5"/>
          <p:cNvPicPr/>
          <p:nvPr/>
        </p:nvPicPr>
        <p:blipFill rotWithShape="1">
          <a:blip r:embed="rId3"/>
          <a:srcRect t="54565" b="-4426"/>
          <a:stretch/>
        </p:blipFill>
        <p:spPr>
          <a:xfrm>
            <a:off x="7435385" y="2891854"/>
            <a:ext cx="6525228" cy="4724304"/>
          </a:xfrm>
          <a:prstGeom prst="rect">
            <a:avLst/>
          </a:prstGeom>
          <a:ln>
            <a:solidFill>
              <a:schemeClr val="tx1"/>
            </a:solidFill>
          </a:ln>
        </p:spPr>
      </p:pic>
      <p:sp>
        <p:nvSpPr>
          <p:cNvPr id="7" name="Rectangle 6"/>
          <p:cNvSpPr/>
          <p:nvPr/>
        </p:nvSpPr>
        <p:spPr>
          <a:xfrm>
            <a:off x="648021" y="2159344"/>
            <a:ext cx="9155736" cy="523220"/>
          </a:xfrm>
          <a:prstGeom prst="rect">
            <a:avLst/>
          </a:prstGeom>
        </p:spPr>
        <p:txBody>
          <a:bodyPr wrap="square">
            <a:spAutoFit/>
          </a:bodyPr>
          <a:lstStyle/>
          <a:p>
            <a:r>
              <a:rPr lang="en-US" sz="2800" dirty="0">
                <a:latin typeface="Arial" panose="020B0604020202020204" pitchFamily="34" charset="0"/>
                <a:cs typeface="Arial" panose="020B0604020202020204" pitchFamily="34" charset="0"/>
              </a:rPr>
              <a:t>Available to Billing and Unrestricted Providers </a:t>
            </a:r>
            <a:endParaRPr lang="en-US" sz="2800" dirty="0"/>
          </a:p>
        </p:txBody>
      </p:sp>
    </p:spTree>
    <p:extLst>
      <p:ext uri="{BB962C8B-B14F-4D97-AF65-F5344CB8AC3E}">
        <p14:creationId xmlns:p14="http://schemas.microsoft.com/office/powerpoint/2010/main" val="34581983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1094874"/>
            <a:ext cx="13581063" cy="708525"/>
          </a:xfrm>
        </p:spPr>
        <p:txBody>
          <a:bodyPr/>
          <a:lstStyle/>
          <a:p>
            <a:r>
              <a:rPr lang="en-US" sz="4400" dirty="0"/>
              <a:t>Addendum – “BackDate Enrollment”</a:t>
            </a:r>
          </a:p>
        </p:txBody>
      </p:sp>
      <p:sp>
        <p:nvSpPr>
          <p:cNvPr id="3" name="Date Placeholder 2"/>
          <p:cNvSpPr>
            <a:spLocks noGrp="1"/>
          </p:cNvSpPr>
          <p:nvPr>
            <p:ph type="dt" sz="half" idx="10"/>
          </p:nvPr>
        </p:nvSpPr>
        <p:spPr/>
        <p:txBody>
          <a:bodyPr/>
          <a:lstStyle/>
          <a:p>
            <a:r>
              <a:rPr lang="en-US" dirty="0"/>
              <a:t>3/22/2018</a:t>
            </a:r>
          </a:p>
        </p:txBody>
      </p:sp>
      <p:pic>
        <p:nvPicPr>
          <p:cNvPr id="5" name="Picture 4"/>
          <p:cNvPicPr/>
          <p:nvPr/>
        </p:nvPicPr>
        <p:blipFill>
          <a:blip r:embed="rId2"/>
          <a:stretch>
            <a:fillRect/>
          </a:stretch>
        </p:blipFill>
        <p:spPr>
          <a:xfrm>
            <a:off x="603739" y="3031881"/>
            <a:ext cx="12565715" cy="4220952"/>
          </a:xfrm>
          <a:prstGeom prst="rect">
            <a:avLst/>
          </a:prstGeom>
          <a:ln>
            <a:solidFill>
              <a:schemeClr val="tx1"/>
            </a:solidFill>
          </a:ln>
        </p:spPr>
      </p:pic>
      <p:sp>
        <p:nvSpPr>
          <p:cNvPr id="6" name="Rectangle 5"/>
          <p:cNvSpPr/>
          <p:nvPr/>
        </p:nvSpPr>
        <p:spPr>
          <a:xfrm>
            <a:off x="648020" y="2159344"/>
            <a:ext cx="9581829" cy="523220"/>
          </a:xfrm>
          <a:prstGeom prst="rect">
            <a:avLst/>
          </a:prstGeom>
        </p:spPr>
        <p:txBody>
          <a:bodyPr wrap="square">
            <a:spAutoFit/>
          </a:bodyPr>
          <a:lstStyle/>
          <a:p>
            <a:r>
              <a:rPr lang="en-US" sz="2800" dirty="0">
                <a:latin typeface="Arial" panose="020B0604020202020204" pitchFamily="34" charset="0"/>
                <a:cs typeface="Arial" panose="020B0604020202020204" pitchFamily="34" charset="0"/>
              </a:rPr>
              <a:t>Available to Billing, Unrestricted, and Rendering Providers </a:t>
            </a:r>
            <a:endParaRPr lang="en-US" sz="2800" dirty="0"/>
          </a:p>
        </p:txBody>
      </p:sp>
    </p:spTree>
    <p:extLst>
      <p:ext uri="{BB962C8B-B14F-4D97-AF65-F5344CB8AC3E}">
        <p14:creationId xmlns:p14="http://schemas.microsoft.com/office/powerpoint/2010/main" val="34581983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1094874"/>
            <a:ext cx="13581063" cy="708525"/>
          </a:xfrm>
        </p:spPr>
        <p:txBody>
          <a:bodyPr/>
          <a:lstStyle/>
          <a:p>
            <a:r>
              <a:rPr lang="en-US" sz="4400" dirty="0"/>
              <a:t>Addendum – “Terminate Enrollment” </a:t>
            </a:r>
          </a:p>
        </p:txBody>
      </p:sp>
      <p:sp>
        <p:nvSpPr>
          <p:cNvPr id="3" name="Date Placeholder 2"/>
          <p:cNvSpPr>
            <a:spLocks noGrp="1"/>
          </p:cNvSpPr>
          <p:nvPr>
            <p:ph type="dt" sz="half" idx="10"/>
          </p:nvPr>
        </p:nvSpPr>
        <p:spPr/>
        <p:txBody>
          <a:bodyPr/>
          <a:lstStyle/>
          <a:p>
            <a:r>
              <a:rPr lang="en-US" dirty="0"/>
              <a:t>3/22/2018</a:t>
            </a:r>
          </a:p>
        </p:txBody>
      </p:sp>
      <p:pic>
        <p:nvPicPr>
          <p:cNvPr id="5" name="Picture 4"/>
          <p:cNvPicPr/>
          <p:nvPr/>
        </p:nvPicPr>
        <p:blipFill>
          <a:blip r:embed="rId2"/>
          <a:stretch>
            <a:fillRect/>
          </a:stretch>
        </p:blipFill>
        <p:spPr>
          <a:xfrm>
            <a:off x="674076" y="3019485"/>
            <a:ext cx="12771430" cy="4251429"/>
          </a:xfrm>
          <a:prstGeom prst="rect">
            <a:avLst/>
          </a:prstGeom>
          <a:ln>
            <a:solidFill>
              <a:schemeClr val="tx1"/>
            </a:solidFill>
          </a:ln>
        </p:spPr>
      </p:pic>
      <p:sp>
        <p:nvSpPr>
          <p:cNvPr id="6" name="Rectangle 5"/>
          <p:cNvSpPr/>
          <p:nvPr/>
        </p:nvSpPr>
        <p:spPr>
          <a:xfrm>
            <a:off x="648020" y="2159344"/>
            <a:ext cx="9562779" cy="523220"/>
          </a:xfrm>
          <a:prstGeom prst="rect">
            <a:avLst/>
          </a:prstGeom>
        </p:spPr>
        <p:txBody>
          <a:bodyPr wrap="square">
            <a:spAutoFit/>
          </a:bodyPr>
          <a:lstStyle/>
          <a:p>
            <a:r>
              <a:rPr lang="en-US" sz="2800" dirty="0">
                <a:latin typeface="Arial" panose="020B0604020202020204" pitchFamily="34" charset="0"/>
                <a:cs typeface="Arial" panose="020B0604020202020204" pitchFamily="34" charset="0"/>
              </a:rPr>
              <a:t>Available to Billing, Unrestricted, and Rendering Providers </a:t>
            </a:r>
            <a:endParaRPr lang="en-US" sz="2800" dirty="0"/>
          </a:p>
        </p:txBody>
      </p:sp>
    </p:spTree>
    <p:extLst>
      <p:ext uri="{BB962C8B-B14F-4D97-AF65-F5344CB8AC3E}">
        <p14:creationId xmlns:p14="http://schemas.microsoft.com/office/powerpoint/2010/main" val="34581983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1094874"/>
            <a:ext cx="13581063" cy="708525"/>
          </a:xfrm>
        </p:spPr>
        <p:txBody>
          <a:bodyPr/>
          <a:lstStyle/>
          <a:p>
            <a:r>
              <a:rPr lang="en-US" sz="4400" dirty="0"/>
              <a:t>Addendum – “Add Attachments”</a:t>
            </a:r>
          </a:p>
        </p:txBody>
      </p:sp>
      <p:sp>
        <p:nvSpPr>
          <p:cNvPr id="3" name="Date Placeholder 2"/>
          <p:cNvSpPr>
            <a:spLocks noGrp="1"/>
          </p:cNvSpPr>
          <p:nvPr>
            <p:ph type="dt" sz="half" idx="10"/>
          </p:nvPr>
        </p:nvSpPr>
        <p:spPr/>
        <p:txBody>
          <a:bodyPr/>
          <a:lstStyle/>
          <a:p>
            <a:r>
              <a:rPr lang="en-US" dirty="0"/>
              <a:t>3/22/2018</a:t>
            </a:r>
          </a:p>
        </p:txBody>
      </p:sp>
      <p:pic>
        <p:nvPicPr>
          <p:cNvPr id="5" name="Picture 4"/>
          <p:cNvPicPr/>
          <p:nvPr/>
        </p:nvPicPr>
        <p:blipFill>
          <a:blip r:embed="rId2"/>
          <a:stretch>
            <a:fillRect/>
          </a:stretch>
        </p:blipFill>
        <p:spPr>
          <a:xfrm>
            <a:off x="638163" y="3085350"/>
            <a:ext cx="12617143" cy="2880000"/>
          </a:xfrm>
          <a:prstGeom prst="rect">
            <a:avLst/>
          </a:prstGeom>
          <a:ln>
            <a:solidFill>
              <a:schemeClr val="tx1"/>
            </a:solidFill>
          </a:ln>
        </p:spPr>
      </p:pic>
      <p:sp>
        <p:nvSpPr>
          <p:cNvPr id="6" name="Rectangle 5"/>
          <p:cNvSpPr/>
          <p:nvPr/>
        </p:nvSpPr>
        <p:spPr>
          <a:xfrm>
            <a:off x="648020" y="2159344"/>
            <a:ext cx="9486579" cy="523220"/>
          </a:xfrm>
          <a:prstGeom prst="rect">
            <a:avLst/>
          </a:prstGeom>
        </p:spPr>
        <p:txBody>
          <a:bodyPr wrap="square">
            <a:spAutoFit/>
          </a:bodyPr>
          <a:lstStyle/>
          <a:p>
            <a:r>
              <a:rPr lang="en-US" sz="2800" dirty="0">
                <a:latin typeface="Arial" panose="020B0604020202020204" pitchFamily="34" charset="0"/>
                <a:cs typeface="Arial" panose="020B0604020202020204" pitchFamily="34" charset="0"/>
              </a:rPr>
              <a:t>Available to Billing, Unrestricted, and Rendering Providers </a:t>
            </a:r>
            <a:endParaRPr lang="en-US" sz="2800" dirty="0"/>
          </a:p>
        </p:txBody>
      </p:sp>
    </p:spTree>
    <p:extLst>
      <p:ext uri="{BB962C8B-B14F-4D97-AF65-F5344CB8AC3E}">
        <p14:creationId xmlns:p14="http://schemas.microsoft.com/office/powerpoint/2010/main" val="34581983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Slide Number Placeholder 3"/>
          <p:cNvSpPr>
            <a:spLocks noGrp="1"/>
          </p:cNvSpPr>
          <p:nvPr>
            <p:ph type="sldNum" sz="quarter" idx="12"/>
          </p:nvPr>
        </p:nvSpPr>
        <p:spPr>
          <a:xfrm>
            <a:off x="10764520" y="7627622"/>
            <a:ext cx="3413760" cy="438150"/>
          </a:xfrm>
        </p:spPr>
        <p:txBody>
          <a:bodyPr/>
          <a:lstStyle/>
          <a:p>
            <a:fld id="{CACB3E39-5571-0247-86B7-EF41C2ABA1DB}" type="slidenum">
              <a:rPr lang="en-US" smtClean="0"/>
              <a:pPr/>
              <a:t>45</a:t>
            </a:fld>
            <a:endParaRPr lang="en-US" dirty="0"/>
          </a:p>
        </p:txBody>
      </p:sp>
      <p:sp>
        <p:nvSpPr>
          <p:cNvPr id="9" name="Rectangle 2"/>
          <p:cNvSpPr>
            <a:spLocks noGrp="1" noChangeArrowheads="1"/>
          </p:cNvSpPr>
          <p:nvPr>
            <p:ph type="title"/>
          </p:nvPr>
        </p:nvSpPr>
        <p:spPr>
          <a:xfrm>
            <a:off x="625476" y="1575639"/>
            <a:ext cx="12604750" cy="887411"/>
          </a:xfrm>
          <a:noFill/>
        </p:spPr>
        <p:txBody>
          <a:bodyPr lIns="130622" tIns="65311" rIns="130622" bIns="65311"/>
          <a:lstStyle/>
          <a:p>
            <a:r>
              <a:rPr lang="en-US" sz="3100" dirty="0"/>
              <a:t>New Mexico Medicaid Resources </a:t>
            </a:r>
            <a:r>
              <a:rPr lang="en-US" sz="2900" i="1" dirty="0"/>
              <a:t>Continued</a:t>
            </a:r>
          </a:p>
        </p:txBody>
      </p:sp>
      <p:sp>
        <p:nvSpPr>
          <p:cNvPr id="10" name="Rectangle 3"/>
          <p:cNvSpPr txBox="1">
            <a:spLocks noChangeArrowheads="1"/>
          </p:cNvSpPr>
          <p:nvPr/>
        </p:nvSpPr>
        <p:spPr bwMode="auto">
          <a:xfrm>
            <a:off x="1174751" y="2461576"/>
            <a:ext cx="12543155" cy="5166046"/>
          </a:xfrm>
          <a:prstGeom prst="rect">
            <a:avLst/>
          </a:prstGeom>
          <a:solidFill>
            <a:schemeClr val="bg1"/>
          </a:solidFill>
          <a:ln w="9525">
            <a:noFill/>
            <a:miter lim="800000"/>
            <a:headEnd/>
            <a:tailEnd/>
          </a:ln>
          <a:effectLst/>
        </p:spPr>
        <p:txBody>
          <a:bodyPr vert="horz" wrap="square" lIns="91435" tIns="45718" rIns="91435" bIns="45718" numCol="1" anchor="t" anchorCtr="0" compatLnSpc="1">
            <a:prstTxWarp prst="textNoShape">
              <a:avLst/>
            </a:prstTxWarp>
          </a:bodyPr>
          <a:lstStyle/>
          <a:p>
            <a:r>
              <a:rPr lang="en-US" sz="1200" b="1" dirty="0"/>
              <a:t>New Mexico Medicaid Portal </a:t>
            </a:r>
            <a:r>
              <a:rPr lang="en-US" sz="1200" dirty="0"/>
              <a:t>– </a:t>
            </a:r>
            <a:r>
              <a:rPr lang="en-US" sz="1200" dirty="0">
                <a:hlinkClick r:id="rId3"/>
              </a:rPr>
              <a:t>https://nmmedicaid.portal.conduent.com/static/index.htm</a:t>
            </a:r>
            <a:r>
              <a:rPr lang="en-US" sz="1200" dirty="0"/>
              <a:t> </a:t>
            </a:r>
          </a:p>
          <a:p>
            <a:r>
              <a:rPr lang="en-US" sz="1200" dirty="0"/>
              <a:t>Claim Inquiries, Eligibility Verification, Electronic Claim Submission, Provider Manuals, E-News</a:t>
            </a:r>
          </a:p>
          <a:p>
            <a:endParaRPr lang="en-US" sz="1200" dirty="0"/>
          </a:p>
          <a:p>
            <a:r>
              <a:rPr lang="en-US" sz="1200" b="1" dirty="0"/>
              <a:t>NM Human Services Department  </a:t>
            </a:r>
            <a:r>
              <a:rPr lang="en-US" sz="1200" dirty="0"/>
              <a:t>– </a:t>
            </a:r>
            <a:r>
              <a:rPr lang="en-US" sz="1200" dirty="0">
                <a:hlinkClick r:id="rId4"/>
              </a:rPr>
              <a:t>http://www.hsd.state.nm.us/mad/</a:t>
            </a:r>
            <a:endParaRPr lang="en-US" sz="1200" dirty="0"/>
          </a:p>
          <a:p>
            <a:r>
              <a:rPr lang="en-US" sz="1200" dirty="0"/>
              <a:t>Supplements, Memos, Provider Billing Packets and Policy</a:t>
            </a:r>
          </a:p>
          <a:p>
            <a:endParaRPr lang="en-US" sz="1200" dirty="0"/>
          </a:p>
          <a:p>
            <a:r>
              <a:rPr lang="en-US" sz="1200" b="1" dirty="0">
                <a:latin typeface="Arial" panose="020B0604020202020204" pitchFamily="34" charset="0"/>
                <a:cs typeface="Arial" panose="020B0604020202020204" pitchFamily="34" charset="0"/>
              </a:rPr>
              <a:t>Medical Assistance Division </a:t>
            </a:r>
            <a:r>
              <a:rPr lang="en-US" sz="1200" dirty="0">
                <a:latin typeface="Arial" panose="020B0604020202020204" pitchFamily="34" charset="0"/>
                <a:cs typeface="Arial" panose="020B0604020202020204" pitchFamily="34" charset="0"/>
              </a:rPr>
              <a:t>– PE Program Staff – </a:t>
            </a:r>
            <a:r>
              <a:rPr lang="en-US" sz="1200" dirty="0">
                <a:latin typeface="Arial" panose="020B0604020202020204" pitchFamily="34" charset="0"/>
                <a:cs typeface="Arial" panose="020B0604020202020204" pitchFamily="34" charset="0"/>
                <a:hlinkClick r:id="rId5"/>
              </a:rPr>
              <a:t>HSD.PEDeterminers@state.nm.us</a:t>
            </a:r>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Assistance with PE Applications, PE Determinations, MAD 070, PE Training, PE Certification </a:t>
            </a:r>
          </a:p>
          <a:p>
            <a:endParaRPr lang="en-US" sz="1200" dirty="0"/>
          </a:p>
          <a:p>
            <a:r>
              <a:rPr lang="en-US" sz="1200" b="1" dirty="0"/>
              <a:t>Consolidated Customer Service Center (CCSC) Helpdesk</a:t>
            </a:r>
            <a:r>
              <a:rPr lang="en-US" sz="1200" dirty="0"/>
              <a:t>– (800) 299-7304. </a:t>
            </a:r>
          </a:p>
          <a:p>
            <a:r>
              <a:rPr lang="en-US" sz="1200" dirty="0"/>
              <a:t>Claim Status, Eligibility, Prior Authorization, Medicaid Updates</a:t>
            </a:r>
          </a:p>
          <a:p>
            <a:endParaRPr lang="en-US" sz="1200" dirty="0"/>
          </a:p>
          <a:p>
            <a:r>
              <a:rPr lang="en-US" sz="1200" b="1" dirty="0"/>
              <a:t>Consolidated Customer Service Center (CCSC) Helpdesk </a:t>
            </a:r>
            <a:r>
              <a:rPr lang="en-US" sz="1200" dirty="0"/>
              <a:t>– </a:t>
            </a:r>
            <a:r>
              <a:rPr lang="en-US" sz="1200" dirty="0">
                <a:hlinkClick r:id="rId6"/>
              </a:rPr>
              <a:t>NM.Providers@state.nm.us </a:t>
            </a:r>
            <a:endParaRPr lang="en-US" sz="1200" dirty="0"/>
          </a:p>
          <a:p>
            <a:r>
              <a:rPr lang="en-US" sz="1200" dirty="0"/>
              <a:t>Claim research assistance, general Medicaid inquiries, Provider Enrollment Applications, Forms &amp; Instructions</a:t>
            </a:r>
          </a:p>
          <a:p>
            <a:endParaRPr lang="en-US" sz="1200" dirty="0"/>
          </a:p>
          <a:p>
            <a:r>
              <a:rPr lang="en-US" sz="1200" b="1" dirty="0"/>
              <a:t>Consolidated Customer Service Center (CCSC) Helpdesk </a:t>
            </a:r>
            <a:r>
              <a:rPr lang="en-US" sz="1200" dirty="0"/>
              <a:t>– (800) 283-4465</a:t>
            </a:r>
          </a:p>
          <a:p>
            <a:r>
              <a:rPr lang="en-US" sz="1200" dirty="0"/>
              <a:t>Eligibility inquiries, Fee-for-Service Replacement Medicaid Identification Card, Enroll or change a Managed Care Organization and Eligibility application status</a:t>
            </a:r>
          </a:p>
          <a:p>
            <a:endParaRPr lang="en-US" sz="1200" dirty="0"/>
          </a:p>
          <a:p>
            <a:r>
              <a:rPr lang="en-US" sz="1200" b="1" dirty="0"/>
              <a:t>Medical Assistance Division, Program Rules </a:t>
            </a:r>
            <a:r>
              <a:rPr lang="en-US" sz="1200" dirty="0"/>
              <a:t>– </a:t>
            </a:r>
            <a:r>
              <a:rPr lang="en-US" sz="1200" dirty="0">
                <a:hlinkClick r:id="rId7"/>
              </a:rPr>
              <a:t>http://www.hsd.state.nm.us/providers/rules-nm-administrative-code-.aspx</a:t>
            </a:r>
            <a:endParaRPr lang="en-US" sz="1200" dirty="0"/>
          </a:p>
          <a:p>
            <a:r>
              <a:rPr lang="en-US" sz="1200" dirty="0"/>
              <a:t>NMAC for Programs administered by the Medical Assistance Division</a:t>
            </a:r>
            <a:br>
              <a:rPr lang="en-US" sz="1200" dirty="0"/>
            </a:br>
            <a:br>
              <a:rPr lang="en-US" sz="1200" dirty="0"/>
            </a:br>
            <a:r>
              <a:rPr lang="en-US" sz="1200" b="1" dirty="0"/>
              <a:t>Yes New Mexico - </a:t>
            </a:r>
            <a:r>
              <a:rPr lang="en-US" sz="1200" dirty="0">
                <a:hlinkClick r:id="rId8"/>
              </a:rPr>
              <a:t>https://www.yes.state.nm.us/yesnm/home/index</a:t>
            </a:r>
            <a:br>
              <a:rPr lang="en-US" sz="1200" dirty="0"/>
            </a:br>
            <a:r>
              <a:rPr lang="en-US" sz="1200" dirty="0"/>
              <a:t>Apply, check, update, or renew Medical Assistance (Medicaid) benefits</a:t>
            </a:r>
          </a:p>
          <a:p>
            <a:endParaRPr lang="en-US" sz="1200" dirty="0"/>
          </a:p>
          <a:p>
            <a:br>
              <a:rPr lang="en-US" sz="1200" dirty="0"/>
            </a:br>
            <a:br>
              <a:rPr lang="en-US" sz="1200" dirty="0"/>
            </a:br>
            <a:endParaRPr lang="en-US" sz="1200" dirty="0"/>
          </a:p>
        </p:txBody>
      </p:sp>
      <p:sp>
        <p:nvSpPr>
          <p:cNvPr id="2" name="Rectangle 1"/>
          <p:cNvSpPr/>
          <p:nvPr/>
        </p:nvSpPr>
        <p:spPr>
          <a:xfrm>
            <a:off x="3895725" y="2847976"/>
            <a:ext cx="6667501" cy="5524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91435" tIns="45718" rIns="91435" bIns="45718" rtlCol="0" anchor="ctr"/>
          <a:lstStyle/>
          <a:p>
            <a:pPr algn="ctr"/>
            <a:endParaRPr lang="en-US" dirty="0">
              <a:solidFill>
                <a:srgbClr val="FF0000"/>
              </a:solidFill>
            </a:endParaRPr>
          </a:p>
        </p:txBody>
      </p:sp>
      <p:sp>
        <p:nvSpPr>
          <p:cNvPr id="4" name="Line Callout 1 3"/>
          <p:cNvSpPr/>
          <p:nvPr/>
        </p:nvSpPr>
        <p:spPr>
          <a:xfrm>
            <a:off x="3895725" y="2847976"/>
            <a:ext cx="6667501" cy="552450"/>
          </a:xfrm>
          <a:prstGeom prst="borderCallout1">
            <a:avLst/>
          </a:prstGeom>
          <a:noFill/>
          <a:ln>
            <a:noFill/>
          </a:ln>
          <a:effectLst/>
        </p:spPr>
        <p:style>
          <a:lnRef idx="1">
            <a:schemeClr val="accent1"/>
          </a:lnRef>
          <a:fillRef idx="3">
            <a:schemeClr val="accent1"/>
          </a:fillRef>
          <a:effectRef idx="2">
            <a:schemeClr val="accent1"/>
          </a:effectRef>
          <a:fontRef idx="minor">
            <a:schemeClr val="lt1"/>
          </a:fontRef>
        </p:style>
        <p:txBody>
          <a:bodyPr lIns="91435" tIns="45718" rIns="91435" bIns="45718" rtlCol="0" anchor="ctr"/>
          <a:lstStyle/>
          <a:p>
            <a:pPr algn="ctr"/>
            <a:endParaRPr lang="en-US" dirty="0">
              <a:solidFill>
                <a:srgbClr val="FFFFFE"/>
              </a:solidFill>
            </a:endParaRPr>
          </a:p>
        </p:txBody>
      </p:sp>
    </p:spTree>
    <p:extLst>
      <p:ext uri="{BB962C8B-B14F-4D97-AF65-F5344CB8AC3E}">
        <p14:creationId xmlns:p14="http://schemas.microsoft.com/office/powerpoint/2010/main" val="3837856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5104" y="7584831"/>
            <a:ext cx="1385195" cy="438150"/>
          </a:xfrm>
        </p:spPr>
        <p:txBody>
          <a:bodyPr/>
          <a:lstStyle/>
          <a:p>
            <a:fld id="{7EC25323-3AEE-4747-88D5-B4A8E754FDFB}" type="datetime4">
              <a:rPr lang="en-US" smtClean="0"/>
              <a:pPr/>
              <a:t>May 24, 2021</a:t>
            </a:fld>
            <a:endParaRPr lang="en-US" dirty="0"/>
          </a:p>
        </p:txBody>
      </p:sp>
      <p:sp>
        <p:nvSpPr>
          <p:cNvPr id="31" name="Footer Placeholder 2"/>
          <p:cNvSpPr>
            <a:spLocks noGrp="1"/>
          </p:cNvSpPr>
          <p:nvPr>
            <p:ph type="ftr" sz="quarter" idx="11"/>
          </p:nvPr>
        </p:nvSpPr>
        <p:spPr>
          <a:xfrm>
            <a:off x="1860299" y="7595072"/>
            <a:ext cx="7514965" cy="438150"/>
          </a:xfrm>
        </p:spPr>
        <p:txBody>
          <a:bodyPr/>
          <a:lstStyle/>
          <a:p>
            <a:r>
              <a:rPr lang="en-US" dirty="0"/>
              <a:t>Conduent internal use only</a:t>
            </a:r>
          </a:p>
        </p:txBody>
      </p:sp>
      <p:sp>
        <p:nvSpPr>
          <p:cNvPr id="32" name="Slide Number Placeholder 3"/>
          <p:cNvSpPr>
            <a:spLocks noGrp="1"/>
          </p:cNvSpPr>
          <p:nvPr>
            <p:ph type="sldNum" sz="quarter" idx="12"/>
          </p:nvPr>
        </p:nvSpPr>
        <p:spPr>
          <a:xfrm>
            <a:off x="10762104" y="7584048"/>
            <a:ext cx="3413760" cy="438150"/>
          </a:xfrm>
        </p:spPr>
        <p:txBody>
          <a:bodyPr/>
          <a:lstStyle/>
          <a:p>
            <a:fld id="{CACB3E39-5571-0247-86B7-EF41C2ABA1DB}" type="slidenum">
              <a:rPr lang="en-US" smtClean="0"/>
              <a:pPr/>
              <a:t>5</a:t>
            </a:fld>
            <a:endParaRPr lang="en-US" dirty="0"/>
          </a:p>
        </p:txBody>
      </p:sp>
      <p:sp>
        <p:nvSpPr>
          <p:cNvPr id="9" name="Rectangle 2"/>
          <p:cNvSpPr>
            <a:spLocks noGrp="1" noChangeArrowheads="1"/>
          </p:cNvSpPr>
          <p:nvPr>
            <p:ph type="title"/>
          </p:nvPr>
        </p:nvSpPr>
        <p:spPr>
          <a:xfrm>
            <a:off x="623059" y="1323201"/>
            <a:ext cx="10139045" cy="725488"/>
          </a:xfrm>
          <a:noFill/>
        </p:spPr>
        <p:txBody>
          <a:bodyPr/>
          <a:lstStyle/>
          <a:p>
            <a:r>
              <a:rPr lang="en-US" sz="4400" dirty="0"/>
              <a:t>New Mexico Medicaid Web Portal Login </a:t>
            </a:r>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3059" y="2682198"/>
            <a:ext cx="8382000" cy="49196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1064384" y="2820471"/>
            <a:ext cx="2514600" cy="307777"/>
          </a:xfrm>
          <a:prstGeom prst="rect">
            <a:avLst/>
          </a:prstGeom>
          <a:solidFill>
            <a:schemeClr val="bg1"/>
          </a:solidFill>
          <a:ln w="25400">
            <a:solidFill>
              <a:srgbClr val="C00000"/>
            </a:solidFill>
          </a:ln>
        </p:spPr>
        <p:txBody>
          <a:bodyPr wrap="square"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rPr>
              <a:t>Non Secure Features</a:t>
            </a:r>
          </a:p>
        </p:txBody>
      </p:sp>
      <p:sp>
        <p:nvSpPr>
          <p:cNvPr id="12" name="Oval 6"/>
          <p:cNvSpPr>
            <a:spLocks noChangeArrowheads="1"/>
          </p:cNvSpPr>
          <p:nvPr/>
        </p:nvSpPr>
        <p:spPr bwMode="auto">
          <a:xfrm>
            <a:off x="363129" y="3497546"/>
            <a:ext cx="1613795" cy="1143000"/>
          </a:xfrm>
          <a:prstGeom prst="ellipse">
            <a:avLst/>
          </a:prstGeom>
          <a:noFill/>
          <a:ln w="25400" cap="flat" cmpd="sng" algn="ctr">
            <a:solidFill>
              <a:srgbClr val="C00000"/>
            </a:solidFill>
            <a:prstDash val="solid"/>
            <a:headEnd/>
            <a:tailEn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400" b="0" i="0" u="none" strike="noStrike" kern="0" cap="none" spc="0" normalizeH="0" baseline="0" noProof="0" dirty="0">
              <a:ln>
                <a:noFill/>
              </a:ln>
              <a:solidFill>
                <a:srgbClr val="000000"/>
              </a:solidFill>
              <a:effectLst/>
              <a:uLnTx/>
              <a:uFillTx/>
              <a:latin typeface="Arial"/>
              <a:ea typeface="+mn-ea"/>
              <a:cs typeface="+mn-cs"/>
            </a:endParaRPr>
          </a:p>
        </p:txBody>
      </p:sp>
      <p:sp>
        <p:nvSpPr>
          <p:cNvPr id="13" name="Line 7"/>
          <p:cNvSpPr>
            <a:spLocks noChangeShapeType="1"/>
          </p:cNvSpPr>
          <p:nvPr/>
        </p:nvSpPr>
        <p:spPr bwMode="auto">
          <a:xfrm flipH="1">
            <a:off x="1708483" y="3138036"/>
            <a:ext cx="380415" cy="375186"/>
          </a:xfrm>
          <a:prstGeom prst="line">
            <a:avLst/>
          </a:prstGeom>
          <a:noFill/>
          <a:ln w="25400" cap="flat" cmpd="sng" algn="ctr">
            <a:solidFill>
              <a:srgbClr val="C00000"/>
            </a:solidFill>
            <a:prstDash val="solid"/>
            <a:headEnd/>
            <a:tailEnd type="triangle" w="med" len="med"/>
          </a:ln>
          <a:effectLst>
            <a:outerShdw blurRad="40000" dist="20000" dir="5400000" rotWithShape="0">
              <a:srgbClr val="000000">
                <a:alpha val="38000"/>
              </a:srgbClr>
            </a:outerShdw>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400" b="0" i="0" u="none" strike="noStrike" kern="0" cap="none" spc="0" normalizeH="0" baseline="0" noProof="0" dirty="0">
              <a:ln>
                <a:noFill/>
              </a:ln>
              <a:solidFill>
                <a:srgbClr val="000000"/>
              </a:solidFill>
              <a:effectLst/>
              <a:uLnTx/>
              <a:uFillTx/>
              <a:latin typeface="Arial"/>
              <a:ea typeface="+mn-ea"/>
              <a:cs typeface="+mn-cs"/>
            </a:endParaRPr>
          </a:p>
        </p:txBody>
      </p:sp>
      <p:sp>
        <p:nvSpPr>
          <p:cNvPr id="2" name="TextBox 1"/>
          <p:cNvSpPr txBox="1"/>
          <p:nvPr/>
        </p:nvSpPr>
        <p:spPr>
          <a:xfrm>
            <a:off x="540028" y="2116480"/>
            <a:ext cx="8696611" cy="400110"/>
          </a:xfrm>
          <a:prstGeom prst="rect">
            <a:avLst/>
          </a:prstGeom>
          <a:noFill/>
        </p:spPr>
        <p:txBody>
          <a:bodyPr wrap="none" rtlCol="0">
            <a:spAutoFit/>
          </a:bodyPr>
          <a:lstStyle/>
          <a:p>
            <a:r>
              <a:rPr lang="en-US" sz="2000" dirty="0"/>
              <a:t>Log in at: </a:t>
            </a:r>
            <a:r>
              <a:rPr lang="en-US" sz="2000" dirty="0">
                <a:hlinkClick r:id="rId4"/>
              </a:rPr>
              <a:t>https://nmmedicaid.portal.conduent.com/static/providerlogin.htm</a:t>
            </a:r>
            <a:r>
              <a:rPr lang="en-US" sz="2000" dirty="0"/>
              <a:t>  </a:t>
            </a:r>
          </a:p>
        </p:txBody>
      </p:sp>
    </p:spTree>
    <p:extLst>
      <p:ext uri="{BB962C8B-B14F-4D97-AF65-F5344CB8AC3E}">
        <p14:creationId xmlns:p14="http://schemas.microsoft.com/office/powerpoint/2010/main" val="3362779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5104" y="7584831"/>
            <a:ext cx="1385195" cy="438150"/>
          </a:xfrm>
        </p:spPr>
        <p:txBody>
          <a:bodyPr/>
          <a:lstStyle/>
          <a:p>
            <a:fld id="{7EC25323-3AEE-4747-88D5-B4A8E754FDFB}" type="datetime4">
              <a:rPr lang="en-US" smtClean="0"/>
              <a:pPr/>
              <a:t>May 24, 2021</a:t>
            </a:fld>
            <a:endParaRPr lang="en-US" dirty="0"/>
          </a:p>
        </p:txBody>
      </p:sp>
      <p:sp>
        <p:nvSpPr>
          <p:cNvPr id="31" name="Footer Placeholder 2"/>
          <p:cNvSpPr>
            <a:spLocks noGrp="1"/>
          </p:cNvSpPr>
          <p:nvPr>
            <p:ph type="ftr" sz="quarter" idx="11"/>
          </p:nvPr>
        </p:nvSpPr>
        <p:spPr>
          <a:xfrm>
            <a:off x="1860299" y="7595072"/>
            <a:ext cx="7514965" cy="438150"/>
          </a:xfrm>
        </p:spPr>
        <p:txBody>
          <a:bodyPr/>
          <a:lstStyle/>
          <a:p>
            <a:r>
              <a:rPr lang="en-US" dirty="0"/>
              <a:t>Conduent internal use only</a:t>
            </a:r>
          </a:p>
        </p:txBody>
      </p:sp>
      <p:sp>
        <p:nvSpPr>
          <p:cNvPr id="32" name="Slide Number Placeholder 3"/>
          <p:cNvSpPr>
            <a:spLocks noGrp="1"/>
          </p:cNvSpPr>
          <p:nvPr>
            <p:ph type="sldNum" sz="quarter" idx="12"/>
          </p:nvPr>
        </p:nvSpPr>
        <p:spPr>
          <a:xfrm>
            <a:off x="10762104" y="7584048"/>
            <a:ext cx="3413760" cy="438150"/>
          </a:xfrm>
        </p:spPr>
        <p:txBody>
          <a:bodyPr/>
          <a:lstStyle/>
          <a:p>
            <a:fld id="{CACB3E39-5571-0247-86B7-EF41C2ABA1DB}" type="slidenum">
              <a:rPr lang="en-US" smtClean="0"/>
              <a:pPr/>
              <a:t>6</a:t>
            </a:fld>
            <a:endParaRPr lang="en-US" dirty="0"/>
          </a:p>
        </p:txBody>
      </p:sp>
      <p:sp>
        <p:nvSpPr>
          <p:cNvPr id="9" name="Rectangle 2"/>
          <p:cNvSpPr>
            <a:spLocks noGrp="1" noChangeArrowheads="1"/>
          </p:cNvSpPr>
          <p:nvPr>
            <p:ph type="title"/>
          </p:nvPr>
        </p:nvSpPr>
        <p:spPr>
          <a:xfrm>
            <a:off x="623059" y="1323201"/>
            <a:ext cx="10139045" cy="725488"/>
          </a:xfrm>
          <a:noFill/>
        </p:spPr>
        <p:txBody>
          <a:bodyPr/>
          <a:lstStyle/>
          <a:p>
            <a:r>
              <a:rPr lang="en-US" sz="4400" dirty="0"/>
              <a:t>New Mexico Medicaid Web Portal Login </a:t>
            </a:r>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3059" y="2682198"/>
            <a:ext cx="8382000" cy="49196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p:cNvSpPr txBox="1"/>
          <p:nvPr/>
        </p:nvSpPr>
        <p:spPr>
          <a:xfrm>
            <a:off x="6908056" y="3181757"/>
            <a:ext cx="1524000" cy="523220"/>
          </a:xfrm>
          <a:prstGeom prst="rect">
            <a:avLst/>
          </a:prstGeom>
          <a:solidFill>
            <a:schemeClr val="bg1"/>
          </a:solidFill>
          <a:ln w="25400">
            <a:solidFill>
              <a:srgbClr val="C00000"/>
            </a:solidFill>
          </a:ln>
        </p:spPr>
        <p:txBody>
          <a:bodyPr wrap="square"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rPr>
              <a:t>Secure Features requires login</a:t>
            </a:r>
          </a:p>
        </p:txBody>
      </p:sp>
      <p:sp>
        <p:nvSpPr>
          <p:cNvPr id="19" name="Oval 6"/>
          <p:cNvSpPr>
            <a:spLocks noChangeArrowheads="1"/>
          </p:cNvSpPr>
          <p:nvPr/>
        </p:nvSpPr>
        <p:spPr bwMode="auto">
          <a:xfrm>
            <a:off x="6036239" y="3954796"/>
            <a:ext cx="3200400" cy="2438400"/>
          </a:xfrm>
          <a:prstGeom prst="ellipse">
            <a:avLst/>
          </a:prstGeom>
          <a:noFill/>
          <a:ln w="25400" cap="flat" cmpd="sng" algn="ctr">
            <a:solidFill>
              <a:srgbClr val="C00000"/>
            </a:solidFill>
            <a:prstDash val="solid"/>
            <a:headEnd/>
            <a:tailEn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400" b="0" i="0" u="none" strike="noStrike" kern="0" cap="none" spc="0" normalizeH="0" baseline="0" noProof="0" dirty="0">
              <a:ln>
                <a:noFill/>
              </a:ln>
              <a:solidFill>
                <a:srgbClr val="000000"/>
              </a:solidFill>
              <a:effectLst/>
              <a:uLnTx/>
              <a:uFillTx/>
              <a:latin typeface="Arial"/>
              <a:ea typeface="+mn-ea"/>
              <a:cs typeface="+mn-cs"/>
            </a:endParaRPr>
          </a:p>
        </p:txBody>
      </p:sp>
      <p:sp>
        <p:nvSpPr>
          <p:cNvPr id="16" name="TextBox 15"/>
          <p:cNvSpPr txBox="1"/>
          <p:nvPr/>
        </p:nvSpPr>
        <p:spPr>
          <a:xfrm>
            <a:off x="9375264" y="2733516"/>
            <a:ext cx="3819741" cy="738664"/>
          </a:xfrm>
          <a:prstGeom prst="rect">
            <a:avLst/>
          </a:prstGeom>
          <a:solidFill>
            <a:schemeClr val="bg1"/>
          </a:solidFill>
          <a:ln w="25400">
            <a:solidFill>
              <a:srgbClr val="C00000"/>
            </a:solidFill>
          </a:ln>
        </p:spPr>
        <p:txBody>
          <a:bodyPr wrap="square"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400" b="0" i="0" u="none" strike="noStrike" kern="0" cap="none" spc="0" normalizeH="0" noProof="0" dirty="0">
                <a:ln>
                  <a:noFill/>
                </a:ln>
                <a:solidFill>
                  <a:srgbClr val="000000"/>
                </a:solidFill>
                <a:effectLst/>
                <a:uLnTx/>
                <a:uFillTx/>
              </a:rPr>
              <a:t>Master administrators </a:t>
            </a:r>
            <a:r>
              <a:rPr lang="en-US" sz="1400" kern="0" dirty="0">
                <a:solidFill>
                  <a:srgbClr val="000000"/>
                </a:solidFill>
              </a:rPr>
              <a:t>(</a:t>
            </a:r>
            <a:r>
              <a:rPr kumimoji="0" lang="en-US" sz="1400" b="0" i="0" u="none" strike="noStrike" kern="0" cap="none" spc="0" normalizeH="0" noProof="0" dirty="0">
                <a:ln>
                  <a:noFill/>
                </a:ln>
                <a:solidFill>
                  <a:srgbClr val="000000"/>
                </a:solidFill>
                <a:effectLst/>
                <a:uLnTx/>
                <a:uFillTx/>
              </a:rPr>
              <a:t>MA) can assign User Rights to others</a:t>
            </a:r>
            <a:r>
              <a:rPr lang="en-US" sz="1400" kern="0" dirty="0">
                <a:solidFill>
                  <a:srgbClr val="000000"/>
                </a:solidFill>
              </a:rPr>
              <a:t> who work closely with Provider enrollment. </a:t>
            </a:r>
            <a:endParaRPr kumimoji="0" lang="en-US" sz="1400" b="0" i="0" u="none" strike="noStrike" kern="0" cap="none" spc="0" normalizeH="0" baseline="0" noProof="0" dirty="0">
              <a:ln>
                <a:noFill/>
              </a:ln>
              <a:solidFill>
                <a:srgbClr val="000000"/>
              </a:solidFill>
              <a:effectLst/>
              <a:uLnTx/>
              <a:uFillTx/>
            </a:endParaRPr>
          </a:p>
        </p:txBody>
      </p:sp>
      <p:sp>
        <p:nvSpPr>
          <p:cNvPr id="20" name="TextBox 19"/>
          <p:cNvSpPr txBox="1"/>
          <p:nvPr/>
        </p:nvSpPr>
        <p:spPr>
          <a:xfrm>
            <a:off x="9322710" y="6018028"/>
            <a:ext cx="4680369" cy="738664"/>
          </a:xfrm>
          <a:prstGeom prst="rect">
            <a:avLst/>
          </a:prstGeom>
          <a:solidFill>
            <a:schemeClr val="bg1"/>
          </a:solidFill>
          <a:ln w="25400">
            <a:solidFill>
              <a:srgbClr val="C00000"/>
            </a:solidFill>
          </a:ln>
        </p:spPr>
        <p:txBody>
          <a:bodyPr wrap="square" rtlCol="0">
            <a:spAutoFit/>
          </a:bodyPr>
          <a:lstStyle/>
          <a:p>
            <a:pPr lvl="0" defTabSz="914400" fontAlgn="base">
              <a:spcBef>
                <a:spcPct val="0"/>
              </a:spcBef>
              <a:spcAft>
                <a:spcPct val="0"/>
              </a:spcAft>
              <a:defRPr/>
            </a:pPr>
            <a:r>
              <a:rPr kumimoji="0" lang="en-US" sz="1400" b="0" i="0" u="none" strike="noStrike" kern="0" cap="none" spc="0" normalizeH="0" baseline="0" noProof="0" dirty="0">
                <a:ln>
                  <a:noFill/>
                </a:ln>
                <a:solidFill>
                  <a:srgbClr val="000000"/>
                </a:solidFill>
                <a:effectLst/>
                <a:uLnTx/>
                <a:uFillTx/>
              </a:rPr>
              <a:t>If you need assistance logging</a:t>
            </a:r>
            <a:r>
              <a:rPr kumimoji="0" lang="en-US" sz="1400" b="0" i="0" u="none" strike="noStrike" kern="0" cap="none" spc="0" normalizeH="0" noProof="0" dirty="0">
                <a:ln>
                  <a:noFill/>
                </a:ln>
                <a:solidFill>
                  <a:srgbClr val="000000"/>
                </a:solidFill>
                <a:effectLst/>
                <a:uLnTx/>
                <a:uFillTx/>
              </a:rPr>
              <a:t> in to the NM Web Portal, please contact </a:t>
            </a:r>
            <a:r>
              <a:rPr lang="en-US" sz="1400" kern="0" dirty="0">
                <a:solidFill>
                  <a:srgbClr val="000000"/>
                </a:solidFill>
              </a:rPr>
              <a:t>Consolidated Customer Service Center (CCSC) </a:t>
            </a:r>
            <a:r>
              <a:rPr kumimoji="0" lang="en-US" sz="1400" b="0" i="0" u="none" strike="noStrike" kern="0" cap="none" spc="0" normalizeH="0" noProof="0" dirty="0">
                <a:ln>
                  <a:noFill/>
                </a:ln>
                <a:solidFill>
                  <a:srgbClr val="000000"/>
                </a:solidFill>
                <a:effectLst/>
                <a:uLnTx/>
                <a:uFillTx/>
              </a:rPr>
              <a:t>at 1-800-299-7304 </a:t>
            </a:r>
            <a:endParaRPr kumimoji="0" lang="en-US" sz="1400" b="0" i="0" u="none" strike="noStrike" kern="0" cap="none" spc="0" normalizeH="0" baseline="0" noProof="0" dirty="0">
              <a:ln>
                <a:noFill/>
              </a:ln>
              <a:solidFill>
                <a:srgbClr val="000000"/>
              </a:solidFill>
              <a:effectLst/>
              <a:uLnTx/>
              <a:uFillTx/>
            </a:endParaRPr>
          </a:p>
        </p:txBody>
      </p:sp>
      <p:sp>
        <p:nvSpPr>
          <p:cNvPr id="2" name="TextBox 1"/>
          <p:cNvSpPr txBox="1"/>
          <p:nvPr/>
        </p:nvSpPr>
        <p:spPr>
          <a:xfrm>
            <a:off x="540028" y="2116480"/>
            <a:ext cx="8696611" cy="400110"/>
          </a:xfrm>
          <a:prstGeom prst="rect">
            <a:avLst/>
          </a:prstGeom>
          <a:noFill/>
        </p:spPr>
        <p:txBody>
          <a:bodyPr wrap="none" rtlCol="0">
            <a:spAutoFit/>
          </a:bodyPr>
          <a:lstStyle/>
          <a:p>
            <a:r>
              <a:rPr lang="en-US" sz="2000" dirty="0"/>
              <a:t>Log in at: </a:t>
            </a:r>
            <a:r>
              <a:rPr lang="en-US" sz="2000" dirty="0">
                <a:hlinkClick r:id="rId4"/>
              </a:rPr>
              <a:t>https://nmmedicaid.portal.conduent.com/static/providerlogin.htm</a:t>
            </a:r>
            <a:r>
              <a:rPr lang="en-US" sz="2000" dirty="0"/>
              <a:t>  </a:t>
            </a:r>
          </a:p>
        </p:txBody>
      </p:sp>
      <p:sp>
        <p:nvSpPr>
          <p:cNvPr id="21" name="TextBox 20"/>
          <p:cNvSpPr txBox="1"/>
          <p:nvPr/>
        </p:nvSpPr>
        <p:spPr>
          <a:xfrm>
            <a:off x="9375264" y="4138433"/>
            <a:ext cx="3819741" cy="523220"/>
          </a:xfrm>
          <a:prstGeom prst="rect">
            <a:avLst/>
          </a:prstGeom>
          <a:solidFill>
            <a:schemeClr val="bg1"/>
          </a:solidFill>
          <a:ln w="25400">
            <a:solidFill>
              <a:srgbClr val="C00000"/>
            </a:solidFill>
          </a:ln>
        </p:spPr>
        <p:txBody>
          <a:bodyPr wrap="square"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400" b="0" i="0" u="none" strike="noStrike" kern="0" cap="none" spc="0" normalizeH="0" noProof="0" dirty="0">
                <a:ln>
                  <a:noFill/>
                </a:ln>
                <a:solidFill>
                  <a:srgbClr val="000000"/>
                </a:solidFill>
                <a:effectLst/>
                <a:uLnTx/>
                <a:uFillTx/>
              </a:rPr>
              <a:t>An individual </a:t>
            </a:r>
            <a:r>
              <a:rPr lang="en-US" sz="1400" kern="0" dirty="0">
                <a:solidFill>
                  <a:srgbClr val="000000"/>
                </a:solidFill>
              </a:rPr>
              <a:t>can access </a:t>
            </a:r>
            <a:r>
              <a:rPr kumimoji="0" lang="en-US" sz="1400" b="0" i="0" u="none" strike="noStrike" kern="0" cap="none" spc="0" normalizeH="0" noProof="0" dirty="0">
                <a:ln>
                  <a:noFill/>
                </a:ln>
                <a:solidFill>
                  <a:srgbClr val="000000"/>
                </a:solidFill>
                <a:effectLst/>
                <a:uLnTx/>
                <a:uFillTx/>
              </a:rPr>
              <a:t>the Provider Update Security Privilege by contacting their MA</a:t>
            </a:r>
            <a:r>
              <a:rPr lang="en-US" sz="1400" kern="0" dirty="0">
                <a:solidFill>
                  <a:srgbClr val="000000"/>
                </a:solidFill>
              </a:rPr>
              <a:t>.</a:t>
            </a:r>
            <a:endParaRPr kumimoji="0" lang="en-US" sz="1400" b="0" i="0" u="none" strike="noStrike" kern="0" cap="none" spc="0" normalizeH="0" baseline="0" noProof="0" dirty="0">
              <a:ln>
                <a:noFill/>
              </a:ln>
              <a:solidFill>
                <a:srgbClr val="000000"/>
              </a:solidFill>
              <a:effectLst/>
              <a:uLnTx/>
              <a:uFillTx/>
            </a:endParaRPr>
          </a:p>
        </p:txBody>
      </p:sp>
    </p:spTree>
    <p:extLst>
      <p:ext uri="{BB962C8B-B14F-4D97-AF65-F5344CB8AC3E}">
        <p14:creationId xmlns:p14="http://schemas.microsoft.com/office/powerpoint/2010/main" val="2285519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Arrow Connector 11"/>
          <p:cNvCxnSpPr/>
          <p:nvPr/>
        </p:nvCxnSpPr>
        <p:spPr>
          <a:xfrm>
            <a:off x="11860530" y="3699331"/>
            <a:ext cx="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 name="TextBox 1"/>
          <p:cNvSpPr txBox="1"/>
          <p:nvPr/>
        </p:nvSpPr>
        <p:spPr>
          <a:xfrm>
            <a:off x="2286000" y="1501759"/>
            <a:ext cx="10058400" cy="683264"/>
          </a:xfrm>
          <a:prstGeom prst="rect">
            <a:avLst/>
          </a:prstGeom>
          <a:noFill/>
        </p:spPr>
        <p:txBody>
          <a:bodyPr wrap="square" rtlCol="0">
            <a:spAutoFit/>
          </a:bodyPr>
          <a:lstStyle/>
          <a:p>
            <a:pPr algn="ctr"/>
            <a:r>
              <a:rPr lang="en-US" sz="3840" dirty="0">
                <a:latin typeface="Arial" panose="020B0604020202020204" pitchFamily="34" charset="0"/>
                <a:cs typeface="Arial" panose="020B0604020202020204" pitchFamily="34" charset="0"/>
              </a:rPr>
              <a:t>How to Register</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3191" y="2495216"/>
            <a:ext cx="6846570" cy="471711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4" name="object 6"/>
          <p:cNvSpPr/>
          <p:nvPr/>
        </p:nvSpPr>
        <p:spPr>
          <a:xfrm>
            <a:off x="6866705" y="5669280"/>
            <a:ext cx="2738387" cy="274320"/>
          </a:xfrm>
          <a:custGeom>
            <a:avLst/>
            <a:gdLst/>
            <a:ahLst/>
            <a:cxnLst/>
            <a:rect l="l" t="t" r="r" b="b"/>
            <a:pathLst>
              <a:path w="2286000" h="1905000">
                <a:moveTo>
                  <a:pt x="0" y="952500"/>
                </a:moveTo>
                <a:lnTo>
                  <a:pt x="3788" y="874382"/>
                </a:lnTo>
                <a:lnTo>
                  <a:pt x="14958" y="798003"/>
                </a:lnTo>
                <a:lnTo>
                  <a:pt x="33215" y="723608"/>
                </a:lnTo>
                <a:lnTo>
                  <a:pt x="58265" y="651442"/>
                </a:lnTo>
                <a:lnTo>
                  <a:pt x="89814" y="581751"/>
                </a:lnTo>
                <a:lnTo>
                  <a:pt x="127569" y="514779"/>
                </a:lnTo>
                <a:lnTo>
                  <a:pt x="171234" y="450771"/>
                </a:lnTo>
                <a:lnTo>
                  <a:pt x="220516" y="389973"/>
                </a:lnTo>
                <a:lnTo>
                  <a:pt x="275121" y="332630"/>
                </a:lnTo>
                <a:lnTo>
                  <a:pt x="334756" y="278987"/>
                </a:lnTo>
                <a:lnTo>
                  <a:pt x="399125" y="229289"/>
                </a:lnTo>
                <a:lnTo>
                  <a:pt x="467935" y="183782"/>
                </a:lnTo>
                <a:lnTo>
                  <a:pt x="540891" y="142710"/>
                </a:lnTo>
                <a:lnTo>
                  <a:pt x="617701" y="106319"/>
                </a:lnTo>
                <a:lnTo>
                  <a:pt x="698069" y="74854"/>
                </a:lnTo>
                <a:lnTo>
                  <a:pt x="781702" y="48560"/>
                </a:lnTo>
                <a:lnTo>
                  <a:pt x="868305" y="27683"/>
                </a:lnTo>
                <a:lnTo>
                  <a:pt x="957585" y="12467"/>
                </a:lnTo>
                <a:lnTo>
                  <a:pt x="1049248" y="3157"/>
                </a:lnTo>
                <a:lnTo>
                  <a:pt x="1143000" y="0"/>
                </a:lnTo>
                <a:lnTo>
                  <a:pt x="1236751" y="3157"/>
                </a:lnTo>
                <a:lnTo>
                  <a:pt x="1328414" y="12467"/>
                </a:lnTo>
                <a:lnTo>
                  <a:pt x="1417694" y="27683"/>
                </a:lnTo>
                <a:lnTo>
                  <a:pt x="1504297" y="48560"/>
                </a:lnTo>
                <a:lnTo>
                  <a:pt x="1587930" y="74854"/>
                </a:lnTo>
                <a:lnTo>
                  <a:pt x="1668298" y="106319"/>
                </a:lnTo>
                <a:lnTo>
                  <a:pt x="1745108" y="142710"/>
                </a:lnTo>
                <a:lnTo>
                  <a:pt x="1818064" y="183782"/>
                </a:lnTo>
                <a:lnTo>
                  <a:pt x="1886874" y="229289"/>
                </a:lnTo>
                <a:lnTo>
                  <a:pt x="1951243" y="278987"/>
                </a:lnTo>
                <a:lnTo>
                  <a:pt x="2010878" y="332630"/>
                </a:lnTo>
                <a:lnTo>
                  <a:pt x="2065483" y="389973"/>
                </a:lnTo>
                <a:lnTo>
                  <a:pt x="2114765" y="450771"/>
                </a:lnTo>
                <a:lnTo>
                  <a:pt x="2158430" y="514779"/>
                </a:lnTo>
                <a:lnTo>
                  <a:pt x="2196185" y="581751"/>
                </a:lnTo>
                <a:lnTo>
                  <a:pt x="2227734" y="651442"/>
                </a:lnTo>
                <a:lnTo>
                  <a:pt x="2252784" y="723608"/>
                </a:lnTo>
                <a:lnTo>
                  <a:pt x="2271041" y="798003"/>
                </a:lnTo>
                <a:lnTo>
                  <a:pt x="2282211" y="874382"/>
                </a:lnTo>
                <a:lnTo>
                  <a:pt x="2286000" y="952500"/>
                </a:lnTo>
                <a:lnTo>
                  <a:pt x="2282211" y="1030617"/>
                </a:lnTo>
                <a:lnTo>
                  <a:pt x="2271041" y="1106996"/>
                </a:lnTo>
                <a:lnTo>
                  <a:pt x="2252784" y="1181391"/>
                </a:lnTo>
                <a:lnTo>
                  <a:pt x="2227734" y="1253557"/>
                </a:lnTo>
                <a:lnTo>
                  <a:pt x="2196185" y="1323248"/>
                </a:lnTo>
                <a:lnTo>
                  <a:pt x="2158430" y="1390220"/>
                </a:lnTo>
                <a:lnTo>
                  <a:pt x="2114765" y="1454228"/>
                </a:lnTo>
                <a:lnTo>
                  <a:pt x="2065483" y="1515026"/>
                </a:lnTo>
                <a:lnTo>
                  <a:pt x="2010878" y="1572369"/>
                </a:lnTo>
                <a:lnTo>
                  <a:pt x="1951243" y="1626012"/>
                </a:lnTo>
                <a:lnTo>
                  <a:pt x="1886874" y="1675710"/>
                </a:lnTo>
                <a:lnTo>
                  <a:pt x="1818064" y="1721217"/>
                </a:lnTo>
                <a:lnTo>
                  <a:pt x="1745108" y="1762289"/>
                </a:lnTo>
                <a:lnTo>
                  <a:pt x="1668298" y="1798680"/>
                </a:lnTo>
                <a:lnTo>
                  <a:pt x="1587930" y="1830145"/>
                </a:lnTo>
                <a:lnTo>
                  <a:pt x="1504297" y="1856439"/>
                </a:lnTo>
                <a:lnTo>
                  <a:pt x="1417694" y="1877316"/>
                </a:lnTo>
                <a:lnTo>
                  <a:pt x="1328414" y="1892532"/>
                </a:lnTo>
                <a:lnTo>
                  <a:pt x="1236751" y="1901842"/>
                </a:lnTo>
                <a:lnTo>
                  <a:pt x="1143000" y="1905000"/>
                </a:lnTo>
                <a:lnTo>
                  <a:pt x="1049248" y="1901842"/>
                </a:lnTo>
                <a:lnTo>
                  <a:pt x="957585" y="1892532"/>
                </a:lnTo>
                <a:lnTo>
                  <a:pt x="868305" y="1877316"/>
                </a:lnTo>
                <a:lnTo>
                  <a:pt x="781702" y="1856439"/>
                </a:lnTo>
                <a:lnTo>
                  <a:pt x="698069" y="1830145"/>
                </a:lnTo>
                <a:lnTo>
                  <a:pt x="617701" y="1798680"/>
                </a:lnTo>
                <a:lnTo>
                  <a:pt x="540891" y="1762289"/>
                </a:lnTo>
                <a:lnTo>
                  <a:pt x="467935" y="1721217"/>
                </a:lnTo>
                <a:lnTo>
                  <a:pt x="399125" y="1675710"/>
                </a:lnTo>
                <a:lnTo>
                  <a:pt x="334756" y="1626012"/>
                </a:lnTo>
                <a:lnTo>
                  <a:pt x="275121" y="1572369"/>
                </a:lnTo>
                <a:lnTo>
                  <a:pt x="220516" y="1515026"/>
                </a:lnTo>
                <a:lnTo>
                  <a:pt x="171234" y="1454228"/>
                </a:lnTo>
                <a:lnTo>
                  <a:pt x="127569" y="1390220"/>
                </a:lnTo>
                <a:lnTo>
                  <a:pt x="89814" y="1323248"/>
                </a:lnTo>
                <a:lnTo>
                  <a:pt x="58265" y="1253557"/>
                </a:lnTo>
                <a:lnTo>
                  <a:pt x="33215" y="1181391"/>
                </a:lnTo>
                <a:lnTo>
                  <a:pt x="14958" y="1106996"/>
                </a:lnTo>
                <a:lnTo>
                  <a:pt x="3788" y="1030617"/>
                </a:lnTo>
                <a:lnTo>
                  <a:pt x="0" y="952500"/>
                </a:lnTo>
                <a:close/>
              </a:path>
            </a:pathLst>
          </a:custGeom>
          <a:ln w="25400">
            <a:solidFill>
              <a:srgbClr val="C00000"/>
            </a:solidFill>
          </a:ln>
        </p:spPr>
        <p:txBody>
          <a:bodyPr wrap="square" lIns="0" tIns="0" rIns="0" bIns="0" rtlCol="0">
            <a:noAutofit/>
          </a:bodyPr>
          <a:lstStyle/>
          <a:p>
            <a:endParaRPr sz="3120" dirty="0"/>
          </a:p>
        </p:txBody>
      </p:sp>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5500" y="21517"/>
            <a:ext cx="3086100" cy="11087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Footer Placeholder 3"/>
          <p:cNvSpPr txBox="1">
            <a:spLocks/>
          </p:cNvSpPr>
          <p:nvPr/>
        </p:nvSpPr>
        <p:spPr>
          <a:xfrm>
            <a:off x="3383278" y="7744587"/>
            <a:ext cx="5636224" cy="438150"/>
          </a:xfrm>
          <a:prstGeom prst="rect">
            <a:avLst/>
          </a:prstGeom>
        </p:spPr>
        <p:txBody>
          <a:bodyPr lIns="76810" tIns="38405" rIns="76810" bIns="38405"/>
          <a:lstStyle>
            <a:defPPr>
              <a:defRPr lang="en-US"/>
            </a:defPPr>
            <a:lvl1pPr marL="0" algn="l" defTabSz="914400" rtl="0" eaLnBrk="1" latinLnBrk="0" hangingPunct="1">
              <a:defRPr sz="1800" kern="1200">
                <a:solidFill>
                  <a:srgbClr val="AAAFB9"/>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200" dirty="0"/>
          </a:p>
        </p:txBody>
      </p:sp>
      <p:cxnSp>
        <p:nvCxnSpPr>
          <p:cNvPr id="4" name="Straight Arrow Connector 3"/>
          <p:cNvCxnSpPr>
            <a:cxnSpLocks/>
            <a:stCxn id="5" idx="1"/>
          </p:cNvCxnSpPr>
          <p:nvPr/>
        </p:nvCxnSpPr>
        <p:spPr>
          <a:xfrm flipH="1">
            <a:off x="8906663" y="5567714"/>
            <a:ext cx="968856" cy="238729"/>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9875519" y="4561284"/>
            <a:ext cx="2738387" cy="2012859"/>
          </a:xfrm>
          <a:prstGeom prst="rect">
            <a:avLst/>
          </a:prstGeom>
          <a:noFill/>
          <a:ln w="19050">
            <a:solidFill>
              <a:srgbClr val="C00000"/>
            </a:solidFill>
          </a:ln>
        </p:spPr>
        <p:txBody>
          <a:bodyPr wrap="square" rtlCol="0">
            <a:spAutoFit/>
          </a:bodyPr>
          <a:lstStyle/>
          <a:p>
            <a:r>
              <a:rPr lang="en-US" sz="3120" dirty="0">
                <a:latin typeface="Arial" panose="020B0604020202020204" pitchFamily="34" charset="0"/>
                <a:cs typeface="Arial" panose="020B0604020202020204" pitchFamily="34" charset="0"/>
              </a:rPr>
              <a:t>Click “I’m a new user (Web Registration)”</a:t>
            </a:r>
          </a:p>
        </p:txBody>
      </p:sp>
    </p:spTree>
    <p:extLst>
      <p:ext uri="{BB962C8B-B14F-4D97-AF65-F5344CB8AC3E}">
        <p14:creationId xmlns:p14="http://schemas.microsoft.com/office/powerpoint/2010/main" val="430211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8631" y="1280160"/>
            <a:ext cx="10185797" cy="706120"/>
          </a:xfrm>
        </p:spPr>
        <p:txBody>
          <a:bodyPr/>
          <a:lstStyle/>
          <a:p>
            <a:pPr algn="ctr"/>
            <a:r>
              <a:rPr lang="en-US" sz="3840" dirty="0">
                <a:latin typeface="Arial" panose="020B0604020202020204" pitchFamily="34" charset="0"/>
                <a:cs typeface="Arial" panose="020B0604020202020204" pitchFamily="34" charset="0"/>
              </a:rPr>
              <a:t>How to Register </a:t>
            </a:r>
            <a:r>
              <a:rPr lang="en-US" sz="3840" i="1" dirty="0">
                <a:latin typeface="Arial" panose="020B0604020202020204" pitchFamily="34" charset="0"/>
                <a:cs typeface="Arial" panose="020B0604020202020204" pitchFamily="34" charset="0"/>
              </a:rPr>
              <a:t>Continued</a:t>
            </a:r>
            <a:br>
              <a:rPr lang="en-US" sz="3840" dirty="0">
                <a:latin typeface="Arial" panose="020B0604020202020204" pitchFamily="34" charset="0"/>
                <a:cs typeface="Arial" panose="020B0604020202020204" pitchFamily="34" charset="0"/>
              </a:rPr>
            </a:br>
            <a:endParaRPr lang="en-US" sz="3840" dirty="0"/>
          </a:p>
        </p:txBody>
      </p:sp>
      <p:sp>
        <p:nvSpPr>
          <p:cNvPr id="3" name="Text Placeholder 2"/>
          <p:cNvSpPr>
            <a:spLocks noGrp="1"/>
          </p:cNvSpPr>
          <p:nvPr>
            <p:ph type="body" sz="quarter" idx="13"/>
          </p:nvPr>
        </p:nvSpPr>
        <p:spPr/>
        <p:txBody>
          <a:bodyPr/>
          <a:lstStyle/>
          <a:p>
            <a:endParaRPr lang="en-US"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3120" y="2194560"/>
            <a:ext cx="10396819" cy="4206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Arrow Connector 4"/>
          <p:cNvCxnSpPr>
            <a:stCxn id="8" idx="1"/>
          </p:cNvCxnSpPr>
          <p:nvPr/>
        </p:nvCxnSpPr>
        <p:spPr>
          <a:xfrm flipH="1">
            <a:off x="6293460" y="5019967"/>
            <a:ext cx="1611628" cy="9235"/>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905088" y="4715268"/>
            <a:ext cx="3566160" cy="609398"/>
          </a:xfrm>
          <a:prstGeom prst="rect">
            <a:avLst/>
          </a:prstGeom>
          <a:noFill/>
          <a:ln w="19050">
            <a:solidFill>
              <a:srgbClr val="C00000"/>
            </a:solidFill>
          </a:ln>
        </p:spPr>
        <p:txBody>
          <a:bodyPr wrap="square" rtlCol="0">
            <a:spAutoFit/>
          </a:bodyPr>
          <a:lstStyle/>
          <a:p>
            <a:r>
              <a:rPr lang="en-US" sz="1680" dirty="0">
                <a:latin typeface="Arial" panose="020B0604020202020204" pitchFamily="34" charset="0"/>
                <a:cs typeface="Arial" panose="020B0604020202020204" pitchFamily="34" charset="0"/>
              </a:rPr>
              <a:t>Click here to create a User ID on the web portal.</a:t>
            </a:r>
          </a:p>
        </p:txBody>
      </p:sp>
      <p:sp>
        <p:nvSpPr>
          <p:cNvPr id="11" name="Footer Placeholder 3"/>
          <p:cNvSpPr txBox="1">
            <a:spLocks/>
          </p:cNvSpPr>
          <p:nvPr/>
        </p:nvSpPr>
        <p:spPr>
          <a:xfrm>
            <a:off x="3383279" y="7744587"/>
            <a:ext cx="5636224" cy="438150"/>
          </a:xfrm>
          <a:prstGeom prst="rect">
            <a:avLst/>
          </a:prstGeom>
        </p:spPr>
        <p:txBody>
          <a:bodyPr lIns="76810" tIns="38405" rIns="76810" bIns="38405"/>
          <a:lstStyle>
            <a:defPPr>
              <a:defRPr lang="en-US"/>
            </a:defPPr>
            <a:lvl1pPr marL="0" algn="l" defTabSz="914400" rtl="0" eaLnBrk="1" latinLnBrk="0" hangingPunct="1">
              <a:defRPr sz="1800" kern="1200">
                <a:solidFill>
                  <a:srgbClr val="AAAFB9"/>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200" dirty="0"/>
          </a:p>
        </p:txBody>
      </p:sp>
    </p:spTree>
    <p:extLst>
      <p:ext uri="{BB962C8B-B14F-4D97-AF65-F5344CB8AC3E}">
        <p14:creationId xmlns:p14="http://schemas.microsoft.com/office/powerpoint/2010/main" val="17040685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51761" y="2338252"/>
            <a:ext cx="9246431" cy="521208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nvPr>
        </p:nvSpPr>
        <p:spPr>
          <a:xfrm>
            <a:off x="2222302" y="1371600"/>
            <a:ext cx="10185797" cy="614680"/>
          </a:xfrm>
        </p:spPr>
        <p:txBody>
          <a:bodyPr/>
          <a:lstStyle/>
          <a:p>
            <a:pPr algn="ctr"/>
            <a:r>
              <a:rPr lang="en-US" sz="3840" dirty="0">
                <a:latin typeface="Arial" panose="020B0604020202020204" pitchFamily="34" charset="0"/>
                <a:cs typeface="Arial" panose="020B0604020202020204" pitchFamily="34" charset="0"/>
              </a:rPr>
              <a:t>How To Register </a:t>
            </a:r>
            <a:r>
              <a:rPr lang="en-US" sz="3840" i="1" dirty="0">
                <a:latin typeface="Arial" panose="020B0604020202020204" pitchFamily="34" charset="0"/>
                <a:cs typeface="Arial" panose="020B0604020202020204" pitchFamily="34" charset="0"/>
              </a:rPr>
              <a:t>Continued</a:t>
            </a:r>
            <a:endParaRPr lang="en-US" sz="3840" dirty="0"/>
          </a:p>
        </p:txBody>
      </p:sp>
      <p:sp>
        <p:nvSpPr>
          <p:cNvPr id="4" name="object 15"/>
          <p:cNvSpPr/>
          <p:nvPr/>
        </p:nvSpPr>
        <p:spPr>
          <a:xfrm>
            <a:off x="4572000" y="5107578"/>
            <a:ext cx="2011680" cy="287383"/>
          </a:xfrm>
          <a:custGeom>
            <a:avLst/>
            <a:gdLst/>
            <a:ahLst/>
            <a:cxnLst/>
            <a:rect l="l" t="t" r="r" b="b"/>
            <a:pathLst>
              <a:path w="1371600" h="533400">
                <a:moveTo>
                  <a:pt x="0" y="266700"/>
                </a:moveTo>
                <a:lnTo>
                  <a:pt x="8977" y="223433"/>
                </a:lnTo>
                <a:lnTo>
                  <a:pt x="34966" y="182392"/>
                </a:lnTo>
                <a:lnTo>
                  <a:pt x="76555" y="144124"/>
                </a:lnTo>
                <a:lnTo>
                  <a:pt x="132331" y="109179"/>
                </a:lnTo>
                <a:lnTo>
                  <a:pt x="200882" y="78105"/>
                </a:lnTo>
                <a:lnTo>
                  <a:pt x="239506" y="64190"/>
                </a:lnTo>
                <a:lnTo>
                  <a:pt x="280793" y="51450"/>
                </a:lnTo>
                <a:lnTo>
                  <a:pt x="324568" y="39951"/>
                </a:lnTo>
                <a:lnTo>
                  <a:pt x="370654" y="29763"/>
                </a:lnTo>
                <a:lnTo>
                  <a:pt x="418873" y="20954"/>
                </a:lnTo>
                <a:lnTo>
                  <a:pt x="469050" y="13594"/>
                </a:lnTo>
                <a:lnTo>
                  <a:pt x="521008" y="7749"/>
                </a:lnTo>
                <a:lnTo>
                  <a:pt x="574570" y="3489"/>
                </a:lnTo>
                <a:lnTo>
                  <a:pt x="629559" y="883"/>
                </a:lnTo>
                <a:lnTo>
                  <a:pt x="685800" y="0"/>
                </a:lnTo>
                <a:lnTo>
                  <a:pt x="742040" y="883"/>
                </a:lnTo>
                <a:lnTo>
                  <a:pt x="797029" y="3489"/>
                </a:lnTo>
                <a:lnTo>
                  <a:pt x="850591" y="7749"/>
                </a:lnTo>
                <a:lnTo>
                  <a:pt x="902549" y="13594"/>
                </a:lnTo>
                <a:lnTo>
                  <a:pt x="952726" y="20954"/>
                </a:lnTo>
                <a:lnTo>
                  <a:pt x="1000945" y="29763"/>
                </a:lnTo>
                <a:lnTo>
                  <a:pt x="1047031" y="39951"/>
                </a:lnTo>
                <a:lnTo>
                  <a:pt x="1090806" y="51450"/>
                </a:lnTo>
                <a:lnTo>
                  <a:pt x="1132093" y="64190"/>
                </a:lnTo>
                <a:lnTo>
                  <a:pt x="1170717" y="78105"/>
                </a:lnTo>
                <a:lnTo>
                  <a:pt x="1206501" y="93124"/>
                </a:lnTo>
                <a:lnTo>
                  <a:pt x="1268841" y="126202"/>
                </a:lnTo>
                <a:lnTo>
                  <a:pt x="1317700" y="162877"/>
                </a:lnTo>
                <a:lnTo>
                  <a:pt x="1351666" y="202600"/>
                </a:lnTo>
                <a:lnTo>
                  <a:pt x="1369326" y="244822"/>
                </a:lnTo>
                <a:lnTo>
                  <a:pt x="1371600" y="266700"/>
                </a:lnTo>
                <a:lnTo>
                  <a:pt x="1369326" y="288577"/>
                </a:lnTo>
                <a:lnTo>
                  <a:pt x="1351666" y="330799"/>
                </a:lnTo>
                <a:lnTo>
                  <a:pt x="1317700" y="370522"/>
                </a:lnTo>
                <a:lnTo>
                  <a:pt x="1268841" y="407197"/>
                </a:lnTo>
                <a:lnTo>
                  <a:pt x="1206501" y="440275"/>
                </a:lnTo>
                <a:lnTo>
                  <a:pt x="1170717" y="455295"/>
                </a:lnTo>
                <a:lnTo>
                  <a:pt x="1132093" y="469209"/>
                </a:lnTo>
                <a:lnTo>
                  <a:pt x="1090806" y="481949"/>
                </a:lnTo>
                <a:lnTo>
                  <a:pt x="1047031" y="493448"/>
                </a:lnTo>
                <a:lnTo>
                  <a:pt x="1000945" y="503636"/>
                </a:lnTo>
                <a:lnTo>
                  <a:pt x="952726" y="512444"/>
                </a:lnTo>
                <a:lnTo>
                  <a:pt x="902549" y="519805"/>
                </a:lnTo>
                <a:lnTo>
                  <a:pt x="850591" y="525650"/>
                </a:lnTo>
                <a:lnTo>
                  <a:pt x="797029" y="529910"/>
                </a:lnTo>
                <a:lnTo>
                  <a:pt x="742040" y="532516"/>
                </a:lnTo>
                <a:lnTo>
                  <a:pt x="685800" y="533400"/>
                </a:lnTo>
                <a:lnTo>
                  <a:pt x="629559" y="532516"/>
                </a:lnTo>
                <a:lnTo>
                  <a:pt x="574570" y="529910"/>
                </a:lnTo>
                <a:lnTo>
                  <a:pt x="521008" y="525650"/>
                </a:lnTo>
                <a:lnTo>
                  <a:pt x="469050" y="519805"/>
                </a:lnTo>
                <a:lnTo>
                  <a:pt x="418873" y="512445"/>
                </a:lnTo>
                <a:lnTo>
                  <a:pt x="370654" y="503636"/>
                </a:lnTo>
                <a:lnTo>
                  <a:pt x="324568" y="493448"/>
                </a:lnTo>
                <a:lnTo>
                  <a:pt x="280793" y="481949"/>
                </a:lnTo>
                <a:lnTo>
                  <a:pt x="239506" y="469209"/>
                </a:lnTo>
                <a:lnTo>
                  <a:pt x="200882" y="455295"/>
                </a:lnTo>
                <a:lnTo>
                  <a:pt x="165098" y="440275"/>
                </a:lnTo>
                <a:lnTo>
                  <a:pt x="102758" y="407197"/>
                </a:lnTo>
                <a:lnTo>
                  <a:pt x="53899" y="370522"/>
                </a:lnTo>
                <a:lnTo>
                  <a:pt x="19933" y="330799"/>
                </a:lnTo>
                <a:lnTo>
                  <a:pt x="2273" y="288577"/>
                </a:lnTo>
                <a:lnTo>
                  <a:pt x="0" y="266700"/>
                </a:lnTo>
                <a:close/>
              </a:path>
            </a:pathLst>
          </a:custGeom>
          <a:ln w="25400">
            <a:solidFill>
              <a:srgbClr val="C00000"/>
            </a:solidFill>
          </a:ln>
        </p:spPr>
        <p:txBody>
          <a:bodyPr wrap="square" lIns="0" tIns="0" rIns="0" bIns="0" rtlCol="0">
            <a:noAutofit/>
          </a:bodyPr>
          <a:lstStyle/>
          <a:p>
            <a:endParaRPr sz="3120" dirty="0"/>
          </a:p>
        </p:txBody>
      </p:sp>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55181" y="6400799"/>
            <a:ext cx="891037" cy="1483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Footer Placeholder 3"/>
          <p:cNvSpPr txBox="1">
            <a:spLocks/>
          </p:cNvSpPr>
          <p:nvPr/>
        </p:nvSpPr>
        <p:spPr>
          <a:xfrm>
            <a:off x="3383279" y="7744587"/>
            <a:ext cx="5636224" cy="438150"/>
          </a:xfrm>
          <a:prstGeom prst="rect">
            <a:avLst/>
          </a:prstGeom>
        </p:spPr>
        <p:txBody>
          <a:bodyPr lIns="76810" tIns="38405" rIns="76810" bIns="38405"/>
          <a:lstStyle>
            <a:defPPr>
              <a:defRPr lang="en-US"/>
            </a:defPPr>
            <a:lvl1pPr marL="0" algn="l" defTabSz="914400" rtl="0" eaLnBrk="1" latinLnBrk="0" hangingPunct="1">
              <a:defRPr sz="1800" kern="1200">
                <a:solidFill>
                  <a:srgbClr val="AAAFB9"/>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200" dirty="0"/>
          </a:p>
        </p:txBody>
      </p:sp>
    </p:spTree>
    <p:extLst>
      <p:ext uri="{BB962C8B-B14F-4D97-AF65-F5344CB8AC3E}">
        <p14:creationId xmlns:p14="http://schemas.microsoft.com/office/powerpoint/2010/main" val="1881642567"/>
      </p:ext>
    </p:extLst>
  </p:cSld>
  <p:clrMapOvr>
    <a:masterClrMapping/>
  </p:clrMapOvr>
</p:sld>
</file>

<file path=ppt/theme/theme1.xml><?xml version="1.0" encoding="utf-8"?>
<a:theme xmlns:a="http://schemas.openxmlformats.org/drawingml/2006/main" name="Conduent_PPT_Template_White_6Jan">
  <a:themeElements>
    <a:clrScheme name="CONDUENT 2">
      <a:dk1>
        <a:sysClr val="windowText" lastClr="000000"/>
      </a:dk1>
      <a:lt1>
        <a:sysClr val="window" lastClr="FFFFFF"/>
      </a:lt1>
      <a:dk2>
        <a:srgbClr val="284563"/>
      </a:dk2>
      <a:lt2>
        <a:srgbClr val="DADDDC"/>
      </a:lt2>
      <a:accent1>
        <a:srgbClr val="0047BA"/>
      </a:accent1>
      <a:accent2>
        <a:srgbClr val="468CFF"/>
      </a:accent2>
      <a:accent3>
        <a:srgbClr val="005A64"/>
      </a:accent3>
      <a:accent4>
        <a:srgbClr val="00837B"/>
      </a:accent4>
      <a:accent5>
        <a:srgbClr val="00B4A0"/>
      </a:accent5>
      <a:accent6>
        <a:srgbClr val="F79646"/>
      </a:accent6>
      <a:hlink>
        <a:srgbClr val="0047BA"/>
      </a:hlink>
      <a:folHlink>
        <a:srgbClr val="0047B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dirty="0" err="1" smtClean="0">
            <a:solidFill>
              <a:srgbClr val="FFFFFE"/>
            </a:solidFill>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0BC8B34BAA08846A973CCAB95AFA935" ma:contentTypeVersion="9" ma:contentTypeDescription="Create a new document." ma:contentTypeScope="" ma:versionID="709a3bc81ed8f5ffb1d43a7c60a17287">
  <xsd:schema xmlns:xsd="http://www.w3.org/2001/XMLSchema" xmlns:xs="http://www.w3.org/2001/XMLSchema" xmlns:p="http://schemas.microsoft.com/office/2006/metadata/properties" xmlns:ns3="41ada859-35f5-4a25-9498-0a33014c1b70" targetNamespace="http://schemas.microsoft.com/office/2006/metadata/properties" ma:root="true" ma:fieldsID="b2fc2efdf50fd13b3b1a9737ebd411c6" ns3:_="">
    <xsd:import namespace="41ada859-35f5-4a25-9498-0a33014c1b70"/>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DateTaken" minOccurs="0"/>
                <xsd:element ref="ns3:MediaServiceAutoKeyPoints" minOccurs="0"/>
                <xsd:element ref="ns3:MediaServiceKeyPoints"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1ada859-35f5-4a25-9498-0a33014c1b7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OCR" ma:index="16"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004FFFF-F070-4BD5-AEA5-73D7428ADCC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1ada859-35f5-4a25-9498-0a33014c1b7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E379E11-3135-4C01-B4EC-97568906B06B}">
  <ds:schemaRefs>
    <ds:schemaRef ds:uri="http://schemas.microsoft.com/sharepoint/v3/contenttype/forms"/>
  </ds:schemaRefs>
</ds:datastoreItem>
</file>

<file path=customXml/itemProps3.xml><?xml version="1.0" encoding="utf-8"?>
<ds:datastoreItem xmlns:ds="http://schemas.openxmlformats.org/officeDocument/2006/customXml" ds:itemID="{6D03DE7F-0377-4F24-9EF2-AD685FD032D4}">
  <ds:schemaRefs>
    <ds:schemaRef ds:uri="http://schemas.microsoft.com/office/2006/metadata/properties"/>
    <ds:schemaRef ds:uri="41ada859-35f5-4a25-9498-0a33014c1b70"/>
    <ds:schemaRef ds:uri="http://www.w3.org/XML/1998/namespace"/>
    <ds:schemaRef ds:uri="http://schemas.microsoft.com/office/2006/documentManagement/types"/>
    <ds:schemaRef ds:uri="http://purl.org/dc/terms/"/>
    <ds:schemaRef ds:uri="http://schemas.openxmlformats.org/package/2006/metadata/core-properties"/>
    <ds:schemaRef ds:uri="http://purl.org/dc/elements/1.1/"/>
    <ds:schemaRef ds:uri="http://schemas.microsoft.com/office/infopath/2007/PartnerControl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Conduent_PPT_Template_White_6Jan</Template>
  <TotalTime>19677</TotalTime>
  <Words>2297</Words>
  <Application>Microsoft Office PowerPoint</Application>
  <PresentationFormat>Custom</PresentationFormat>
  <Paragraphs>259</Paragraphs>
  <Slides>46</Slides>
  <Notes>35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46</vt:i4>
      </vt:variant>
    </vt:vector>
  </HeadingPairs>
  <TitlesOfParts>
    <vt:vector size="49" baseType="lpstr">
      <vt:lpstr>Arial</vt:lpstr>
      <vt:lpstr>Calibri</vt:lpstr>
      <vt:lpstr>Conduent_PPT_Template_White_6Jan</vt:lpstr>
      <vt:lpstr>  Online Provider Update</vt:lpstr>
      <vt:lpstr>Purpose</vt:lpstr>
      <vt:lpstr>Objectives</vt:lpstr>
      <vt:lpstr>   Creating a Master Administrator or New User account on the NM Medicaid Portal.    Only Master Administrators can create New User accounts. </vt:lpstr>
      <vt:lpstr>New Mexico Medicaid Web Portal Login </vt:lpstr>
      <vt:lpstr>New Mexico Medicaid Web Portal Login </vt:lpstr>
      <vt:lpstr>PowerPoint Presentation</vt:lpstr>
      <vt:lpstr>How to Register Continued </vt:lpstr>
      <vt:lpstr>How To Register Continued</vt:lpstr>
      <vt:lpstr>How To Register Continued</vt:lpstr>
      <vt:lpstr>Registration Confirmation Page</vt:lpstr>
      <vt:lpstr>User Confirmation Email</vt:lpstr>
      <vt:lpstr>User Login</vt:lpstr>
      <vt:lpstr>  After creating a Master Administrator or New User account, updates can now be submitted on the NM Medicaid Portal </vt:lpstr>
      <vt:lpstr> Advantage of Submitting Updates Online</vt:lpstr>
      <vt:lpstr>Provider Update   </vt:lpstr>
      <vt:lpstr>Provider Update Access Continued</vt:lpstr>
      <vt:lpstr>Provider Update Access</vt:lpstr>
      <vt:lpstr>Provider Update Access Continued</vt:lpstr>
      <vt:lpstr> Billing and Unrestricted Providers</vt:lpstr>
      <vt:lpstr>Available Updates Online for Billing and Unrestricted Providers  </vt:lpstr>
      <vt:lpstr>Billing and Unrestricted Providers – Select Update Category  </vt:lpstr>
      <vt:lpstr>  Rendering Providers</vt:lpstr>
      <vt:lpstr>Available Updates Online for Rendering Providers</vt:lpstr>
      <vt:lpstr>Rendering Providers – Select Update Category </vt:lpstr>
      <vt:lpstr>  Completing the Request</vt:lpstr>
      <vt:lpstr>Entering Provider Information</vt:lpstr>
      <vt:lpstr>Upload Attachments</vt:lpstr>
      <vt:lpstr>Submitting or Cancelling the Update Request</vt:lpstr>
      <vt:lpstr>Provider Update Confirmation</vt:lpstr>
      <vt:lpstr>  Addendum</vt:lpstr>
      <vt:lpstr>Addendum – “Name” </vt:lpstr>
      <vt:lpstr>Addendum – “NPI Information”</vt:lpstr>
      <vt:lpstr>Addendum – “Tax Information and Business Type”  </vt:lpstr>
      <vt:lpstr>Addendum – “Office and Email Information”</vt:lpstr>
      <vt:lpstr>Addendum – “License and Certification”</vt:lpstr>
      <vt:lpstr>Addendum – “Add Affiliations”</vt:lpstr>
      <vt:lpstr>Addendum – “Add Insurance”</vt:lpstr>
      <vt:lpstr>Addendum – “End Affiliations”</vt:lpstr>
      <vt:lpstr>Addendum – “Owner”</vt:lpstr>
      <vt:lpstr>Addendum – “Manager” </vt:lpstr>
      <vt:lpstr>Addendum – “BackDate Enrollment”</vt:lpstr>
      <vt:lpstr>Addendum – “Terminate Enrollment” </vt:lpstr>
      <vt:lpstr>Addendum – “Add Attachments”</vt:lpstr>
      <vt:lpstr>New Mexico Medicaid Resources Continued</vt:lpstr>
      <vt:lpstr>PowerPoint Presentation</vt:lpstr>
    </vt:vector>
  </TitlesOfParts>
  <Company>ACS - A Xerox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Lorem aliquam doloripsamet</dc:title>
  <dc:creator>Wilinski, Antonette</dc:creator>
  <cp:lastModifiedBy>HARRIS, AMY L</cp:lastModifiedBy>
  <cp:revision>325</cp:revision>
  <dcterms:created xsi:type="dcterms:W3CDTF">2017-01-18T18:41:02Z</dcterms:created>
  <dcterms:modified xsi:type="dcterms:W3CDTF">2021-05-24T21:30:53Z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0x01010060BC8B34BAA08846A973CCAB95AFA935</vt:lpwstr>
  </property>
</Properties>
</file>